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 autoCompressPictures="0">
  <p:sldMasterIdLst>
    <p:sldMasterId id="2147483660" r:id="rId4"/>
  </p:sldMasterIdLst>
  <p:sldIdLst>
    <p:sldId id="273" r:id="rId5"/>
    <p:sldId id="290" r:id="rId6"/>
    <p:sldId id="291" r:id="rId7"/>
    <p:sldId id="292" r:id="rId8"/>
    <p:sldId id="293" r:id="rId9"/>
    <p:sldId id="294" r:id="rId10"/>
    <p:sldId id="295" r:id="rId11"/>
    <p:sldId id="296" r:id="rId12"/>
    <p:sldId id="301" r:id="rId13"/>
    <p:sldId id="302" r:id="rId14"/>
    <p:sldId id="299" r:id="rId15"/>
    <p:sldId id="300" r:id="rId16"/>
    <p:sldId id="303" r:id="rId17"/>
    <p:sldId id="304" r:id="rId18"/>
    <p:sldId id="305" r:id="rId19"/>
    <p:sldId id="306" r:id="rId20"/>
    <p:sldId id="307" r:id="rId21"/>
    <p:sldId id="308" r:id="rId2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2" name="Author" initials="A" lastIdx="0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19" autoAdjust="0"/>
  </p:normalViewPr>
  <p:slideViewPr>
    <p:cSldViewPr snapToGrid="0">
      <p:cViewPr varScale="1">
        <p:scale>
          <a:sx n="68" d="100"/>
          <a:sy n="68" d="100"/>
        </p:scale>
        <p:origin x="84" y="1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theme" Target="theme/theme1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commentAuthors" Target="commentAuthor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446534" y="3085764"/>
            <a:ext cx="11298932" cy="3338149"/>
          </a:xfrm>
          <a:prstGeom prst="rect">
            <a:avLst/>
          </a:prstGeom>
          <a:solidFill>
            <a:srgbClr val="46535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81191" y="1020431"/>
            <a:ext cx="10993549" cy="1475013"/>
          </a:xfrm>
          <a:effectLst/>
        </p:spPr>
        <p:txBody>
          <a:bodyPr anchor="b">
            <a:normAutofit/>
          </a:bodyPr>
          <a:lstStyle>
            <a:lvl1pPr>
              <a:defRPr sz="36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81194" y="2495445"/>
            <a:ext cx="10993546" cy="590321"/>
          </a:xfrm>
        </p:spPr>
        <p:txBody>
          <a:bodyPr anchor="t">
            <a:normAutofit/>
          </a:bodyPr>
          <a:lstStyle>
            <a:lvl1pPr marL="0" indent="0" algn="l">
              <a:buNone/>
              <a:defRPr sz="1600" cap="all">
                <a:solidFill>
                  <a:schemeClr val="accent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8" name="Date Placeholder 7">
            <a:extLst>
              <a:ext uri="{FF2B5EF4-FFF2-40B4-BE49-F238E27FC236}">
                <a16:creationId xmlns:a16="http://schemas.microsoft.com/office/drawing/2014/main" id="{7FA0ACE7-29A8-47D3-A7D9-257B711D80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291B17-9318-49DB-B28B-6E5994AE9581}" type="datetime1">
              <a:rPr lang="en-US" smtClean="0"/>
              <a:t>7/13/2020</a:t>
            </a:fld>
            <a:endParaRPr lang="en-US" dirty="0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DEC604B9-52E9-4810-8359-47206518D0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5898A89F-CA25-400F-B05A-AECBF2517E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295861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118872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1192" y="2340864"/>
            <a:ext cx="11029615" cy="363448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Date Placeholder 7">
            <a:extLst>
              <a:ext uri="{FF2B5EF4-FFF2-40B4-BE49-F238E27FC236}">
                <a16:creationId xmlns:a16="http://schemas.microsoft.com/office/drawing/2014/main" id="{770E6237-3456-439F-802D-3BA93FC7E3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DD82B9-B8EE-4375-B6FF-88FA6ABB15D9}" type="datetime1">
              <a:rPr lang="en-US" smtClean="0"/>
              <a:t>7/13/2020</a:t>
            </a:fld>
            <a:endParaRPr lang="en-US" dirty="0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1356D3B5-6063-4A89-B88F-9D3043916F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02B78BF7-69D3-4CE0-A631-50EFD41EEE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699067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spect="1"/>
          </p:cNvSpPr>
          <p:nvPr/>
        </p:nvSpPr>
        <p:spPr>
          <a:xfrm>
            <a:off x="447817" y="5141974"/>
            <a:ext cx="11290860" cy="1258827"/>
          </a:xfrm>
          <a:prstGeom prst="rect">
            <a:avLst/>
          </a:prstGeom>
          <a:solidFill>
            <a:srgbClr val="46535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2393950"/>
            <a:ext cx="11029615" cy="2147467"/>
          </a:xfrm>
        </p:spPr>
        <p:txBody>
          <a:bodyPr anchor="b">
            <a:normAutofit/>
          </a:bodyPr>
          <a:lstStyle>
            <a:lvl1pPr algn="l">
              <a:defRPr sz="3600" b="0" cap="all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81192" y="4541417"/>
            <a:ext cx="11029615" cy="600556"/>
          </a:xfrm>
        </p:spPr>
        <p:txBody>
          <a:bodyPr anchor="t">
            <a:normAutofit/>
          </a:bodyPr>
          <a:lstStyle>
            <a:lvl1pPr marL="0" indent="0" algn="l">
              <a:buNone/>
              <a:defRPr sz="1800" cap="all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1582016-5696-4A93-887F-BBB3B9002F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497495-0637-405E-AE64-5CC7506D51F5}" type="datetime1">
              <a:rPr lang="en-US" smtClean="0"/>
              <a:t>7/13/2020</a:t>
            </a:fld>
            <a:endParaRPr lang="en-US" dirty="0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857CFCD5-1192-4E18-8A8F-29E153B44D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E39A109E-5018-4794-92B3-FD5E5BCD95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312241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729658"/>
            <a:ext cx="11029616" cy="98833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81193" y="2228003"/>
            <a:ext cx="5194767" cy="363304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16039" y="2228003"/>
            <a:ext cx="5194769" cy="363304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FFD690-9426-415D-8B65-26881E07B2D4}" type="datetime1">
              <a:rPr lang="en-US" smtClean="0"/>
              <a:t>7/13/2020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37849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581193" y="729658"/>
            <a:ext cx="11029616" cy="98833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81191" y="2250891"/>
            <a:ext cx="5194769" cy="557784"/>
          </a:xfrm>
        </p:spPr>
        <p:txBody>
          <a:bodyPr anchor="ctr">
            <a:noAutofit/>
          </a:bodyPr>
          <a:lstStyle>
            <a:lvl1pPr marL="0" indent="0">
              <a:buNone/>
              <a:defRPr sz="2000" b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1194" y="2926052"/>
            <a:ext cx="5194766" cy="2934999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16039" y="2250892"/>
            <a:ext cx="5194770" cy="553373"/>
          </a:xfrm>
        </p:spPr>
        <p:txBody>
          <a:bodyPr anchor="ctr">
            <a:noAutofit/>
          </a:bodyPr>
          <a:lstStyle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  <a:buFont typeface="Wingdings 2" panose="05020102010507070707" pitchFamily="18" charset="2"/>
              <a:buNone/>
              <a:tabLst/>
              <a:defRPr sz="2000" b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  <a:buFont typeface="Wingdings 2" panose="05020102010507070707" pitchFamily="18" charset="2"/>
              <a:buNone/>
              <a:tabLst/>
              <a:defRPr/>
            </a:pPr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16037" y="2926052"/>
            <a:ext cx="5194771" cy="2934999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C4989A-474C-40DE-95B9-011C28B71673}" type="datetime1">
              <a:rPr lang="en-US" smtClean="0"/>
              <a:t>7/13/2020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975562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575894" y="729658"/>
            <a:ext cx="11029616" cy="98833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B4ED54-5B5E-4A04-93D3-5772E3CE3818}" type="datetime1">
              <a:rPr lang="en-US" smtClean="0"/>
              <a:t>7/13/2020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414612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DE50D6-574B-40AF-946F-D52A04ADE379}" type="datetime1">
              <a:rPr lang="en-US" smtClean="0"/>
              <a:t>7/13/2020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505994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>
            <a:spLocks noChangeAspect="1"/>
          </p:cNvSpPr>
          <p:nvPr/>
        </p:nvSpPr>
        <p:spPr>
          <a:xfrm>
            <a:off x="447817" y="601200"/>
            <a:ext cx="3682723" cy="5815475"/>
          </a:xfrm>
          <a:prstGeom prst="rect">
            <a:avLst/>
          </a:prstGeom>
          <a:solidFill>
            <a:srgbClr val="46535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7857" y="933450"/>
            <a:ext cx="3031852" cy="1722419"/>
          </a:xfrm>
        </p:spPr>
        <p:txBody>
          <a:bodyPr anchor="b">
            <a:normAutofit/>
          </a:bodyPr>
          <a:lstStyle>
            <a:lvl1pPr algn="l">
              <a:defRPr sz="24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00928" y="1179829"/>
            <a:ext cx="6650991" cy="4658216"/>
          </a:xfrm>
        </p:spPr>
        <p:txBody>
          <a:bodyPr anchor="ctr">
            <a:normAutofit/>
          </a:bodyPr>
          <a:lstStyle>
            <a:lvl1pPr>
              <a:defRPr sz="2000">
                <a:solidFill>
                  <a:schemeClr val="tx2"/>
                </a:solidFill>
              </a:defRPr>
            </a:lvl1pPr>
            <a:lvl2pPr>
              <a:defRPr sz="1800">
                <a:solidFill>
                  <a:schemeClr val="tx2"/>
                </a:solidFill>
              </a:defRPr>
            </a:lvl2pPr>
            <a:lvl3pPr>
              <a:defRPr sz="1600">
                <a:solidFill>
                  <a:schemeClr val="tx2"/>
                </a:solidFill>
              </a:defRPr>
            </a:lvl3pPr>
            <a:lvl4pPr>
              <a:defRPr sz="1400">
                <a:solidFill>
                  <a:schemeClr val="tx2"/>
                </a:solidFill>
              </a:defRPr>
            </a:lvl4pPr>
            <a:lvl5pPr>
              <a:defRPr sz="1400">
                <a:solidFill>
                  <a:schemeClr val="tx2"/>
                </a:solidFill>
              </a:defRPr>
            </a:lvl5pPr>
            <a:lvl6pPr>
              <a:defRPr sz="1400">
                <a:solidFill>
                  <a:schemeClr val="tx2"/>
                </a:solidFill>
              </a:defRPr>
            </a:lvl6pPr>
            <a:lvl7pPr>
              <a:defRPr sz="1400">
                <a:solidFill>
                  <a:schemeClr val="tx2"/>
                </a:solidFill>
              </a:defRPr>
            </a:lvl7pPr>
            <a:lvl8pPr>
              <a:defRPr sz="1400">
                <a:solidFill>
                  <a:schemeClr val="tx2"/>
                </a:solidFill>
              </a:defRPr>
            </a:lvl8pPr>
            <a:lvl9pPr>
              <a:defRPr sz="1400">
                <a:solidFill>
                  <a:schemeClr val="tx2"/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7857" y="2836654"/>
            <a:ext cx="3031852" cy="3001392"/>
          </a:xfrm>
        </p:spPr>
        <p:txBody>
          <a:bodyPr anchor="t">
            <a:normAutofit/>
          </a:bodyPr>
          <a:lstStyle>
            <a:lvl1pPr marL="0" indent="0" algn="l">
              <a:buNone/>
              <a:defRPr sz="1600">
                <a:solidFill>
                  <a:srgbClr val="FFFFFF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Date Placeholder 7">
            <a:extLst>
              <a:ext uri="{FF2B5EF4-FFF2-40B4-BE49-F238E27FC236}">
                <a16:creationId xmlns:a16="http://schemas.microsoft.com/office/drawing/2014/main" id="{0B919CC2-2A65-446F-B538-9E624903544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605951" y="6456916"/>
            <a:ext cx="2844799" cy="365125"/>
          </a:xfrm>
        </p:spPr>
        <p:txBody>
          <a:bodyPr/>
          <a:lstStyle/>
          <a:p>
            <a:fld id="{D82884F1-FFEA-405F-9602-3DCA865EDA4E}" type="datetime1">
              <a:rPr lang="en-US" smtClean="0"/>
              <a:t>7/13/2020</a:t>
            </a:fld>
            <a:endParaRPr lang="en-US" dirty="0"/>
          </a:p>
        </p:txBody>
      </p:sp>
      <p:sp>
        <p:nvSpPr>
          <p:cNvPr id="10" name="Footer Placeholder 9">
            <a:extLst>
              <a:ext uri="{FF2B5EF4-FFF2-40B4-BE49-F238E27FC236}">
                <a16:creationId xmlns:a16="http://schemas.microsoft.com/office/drawing/2014/main" id="{B72412AE-119E-4982-8B24-63365EFCA7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81192" y="6452590"/>
            <a:ext cx="6917210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7FC4BB19-6AD1-45CF-9F99-00B109890F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558300" y="6456916"/>
            <a:ext cx="1052510" cy="365125"/>
          </a:xfrm>
        </p:spPr>
        <p:txBody>
          <a:bodyPr/>
          <a:lstStyle/>
          <a:p>
            <a:fld id="{3A98EE3D-8CD1-4C3F-BD1C-C98C9596463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209866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4693389"/>
            <a:ext cx="11029616" cy="566738"/>
          </a:xfrm>
        </p:spPr>
        <p:txBody>
          <a:bodyPr anchor="b">
            <a:normAutofit/>
          </a:bodyPr>
          <a:lstStyle>
            <a:lvl1pPr algn="l">
              <a:defRPr sz="2400" b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47817" y="641350"/>
            <a:ext cx="11290859" cy="3651249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81192" y="5260127"/>
            <a:ext cx="11029617" cy="998148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18DB4A-8810-4A10-AD5C-D5E2C667F5B3}" type="datetime1">
              <a:rPr lang="en-US" smtClean="0"/>
              <a:t>7/13/2020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890517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81192" y="705124"/>
            <a:ext cx="11029616" cy="118955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81192" y="2336002"/>
            <a:ext cx="11029616" cy="365204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05951" y="6423914"/>
            <a:ext cx="28447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ED291B17-9318-49DB-B28B-6E5994AE9581}" type="datetime1">
              <a:rPr lang="en-US" smtClean="0"/>
              <a:t>7/13/2020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81192" y="6423914"/>
            <a:ext cx="69172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cap="all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58300" y="6423914"/>
            <a:ext cx="10525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446534" y="457200"/>
            <a:ext cx="3703320" cy="94997"/>
          </a:xfrm>
          <a:prstGeom prst="rect">
            <a:avLst/>
          </a:prstGeom>
          <a:solidFill>
            <a:srgbClr val="46535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8042147" y="453643"/>
            <a:ext cx="3703320" cy="98554"/>
          </a:xfrm>
          <a:prstGeom prst="rect">
            <a:avLst/>
          </a:prstGeom>
          <a:solidFill>
            <a:srgbClr val="969FA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4241830" y="457200"/>
            <a:ext cx="3703320" cy="9144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23008244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</p:sldLayoutIdLst>
  <p:hf sldNum="0" hdr="0" ftr="0" dt="0"/>
  <p:txStyles>
    <p:titleStyle>
      <a:lvl1pPr algn="l" defTabSz="457200" rtl="0" eaLnBrk="1" latinLnBrk="0" hangingPunct="1">
        <a:lnSpc>
          <a:spcPct val="100000"/>
        </a:lnSpc>
        <a:spcBef>
          <a:spcPct val="0"/>
        </a:spcBef>
        <a:buNone/>
        <a:defRPr sz="2800" b="0" kern="1200" cap="all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06000" indent="-306000" algn="l" defTabSz="457200" rtl="0" eaLnBrk="1" latinLnBrk="0" hangingPunct="1">
        <a:lnSpc>
          <a:spcPct val="110000"/>
        </a:lnSpc>
        <a:spcBef>
          <a:spcPct val="20000"/>
        </a:spcBef>
        <a:spcAft>
          <a:spcPts val="600"/>
        </a:spcAft>
        <a:buClr>
          <a:schemeClr val="accent1"/>
        </a:buClr>
        <a:buSzPct val="92000"/>
        <a:buFont typeface="Wingdings 2" panose="05020102010507070707" pitchFamily="18" charset="2"/>
        <a:buChar char=""/>
        <a:defRPr sz="17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630000" indent="-306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92000"/>
        <a:buFont typeface="Wingdings 2" panose="05020102010507070707" pitchFamily="18" charset="2"/>
        <a:buChar char="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900000" indent="-270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92000"/>
        <a:buFont typeface="Wingdings 2" panose="05020102010507070707" pitchFamily="18" charset="2"/>
        <a:buChar char=""/>
        <a:defRPr sz="13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242000" indent="-234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92000"/>
        <a:buFont typeface="Wingdings 2" panose="05020102010507070707" pitchFamily="18" charset="2"/>
        <a:buChar char=""/>
        <a:defRPr sz="11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602000" indent="-234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92000"/>
        <a:buFont typeface="Wingdings 2" panose="05020102010507070707" pitchFamily="18" charset="2"/>
        <a:buChar char=""/>
        <a:defRPr sz="11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9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6pPr>
      <a:lvl7pPr marL="22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7pPr>
      <a:lvl8pPr marL="25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8pPr>
      <a:lvl9pPr marL="28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6.jpeg"/><Relationship Id="rId4" Type="http://schemas.openxmlformats.org/officeDocument/2006/relationships/image" Target="../media/image35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0.jpeg"/><Relationship Id="rId4" Type="http://schemas.openxmlformats.org/officeDocument/2006/relationships/image" Target="../media/image39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g"/><Relationship Id="rId2" Type="http://schemas.openxmlformats.org/officeDocument/2006/relationships/image" Target="../media/image41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4.jpg"/><Relationship Id="rId4" Type="http://schemas.openxmlformats.org/officeDocument/2006/relationships/image" Target="../media/image43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.jpeg"/><Relationship Id="rId4" Type="http://schemas.openxmlformats.org/officeDocument/2006/relationships/image" Target="../media/image18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8" name="Rectangle 37">
            <a:extLst>
              <a:ext uri="{FF2B5EF4-FFF2-40B4-BE49-F238E27FC236}">
                <a16:creationId xmlns:a16="http://schemas.microsoft.com/office/drawing/2014/main" id="{42D4960A-896E-4F6B-BF65-B4662AC9DEB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Gill Sans MT" panose="020B0502020104020203"/>
              <a:ea typeface="+mn-ea"/>
              <a:cs typeface="+mn-cs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D5EFA86-59D3-41A9-819E-C704FF32C5AD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242253" y="419385"/>
            <a:ext cx="8698034" cy="5941660"/>
          </a:xfrm>
          <a:prstGeom prst="rect">
            <a:avLst/>
          </a:prstGeom>
        </p:spPr>
      </p:pic>
      <p:sp>
        <p:nvSpPr>
          <p:cNvPr id="40" name="Rectangle 39">
            <a:extLst>
              <a:ext uri="{FF2B5EF4-FFF2-40B4-BE49-F238E27FC236}">
                <a16:creationId xmlns:a16="http://schemas.microsoft.com/office/drawing/2014/main" id="{5684944A-8803-462C-84C5-4576C56A775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119870" y="457199"/>
            <a:ext cx="3618827" cy="482246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C21E816-31F5-48BB-BD02-D15F2F18B48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372723" y="850791"/>
            <a:ext cx="3202016" cy="4198288"/>
          </a:xfrm>
        </p:spPr>
        <p:txBody>
          <a:bodyPr anchor="ctr">
            <a:normAutofit/>
          </a:bodyPr>
          <a:lstStyle/>
          <a:p>
            <a:r>
              <a:rPr lang="en-US" sz="3600" dirty="0" err="1">
                <a:solidFill>
                  <a:srgbClr val="FFFFFF"/>
                </a:solidFill>
              </a:rPr>
              <a:t>Materi</a:t>
            </a:r>
            <a:r>
              <a:rPr lang="en-US" sz="3600" dirty="0">
                <a:solidFill>
                  <a:srgbClr val="FFFFFF"/>
                </a:solidFill>
              </a:rPr>
              <a:t> </a:t>
            </a:r>
            <a:r>
              <a:rPr lang="en-US" sz="3600" dirty="0" err="1">
                <a:solidFill>
                  <a:srgbClr val="FFFFFF"/>
                </a:solidFill>
              </a:rPr>
              <a:t>pengenalan</a:t>
            </a:r>
            <a:r>
              <a:rPr lang="en-US" sz="3600" dirty="0">
                <a:solidFill>
                  <a:srgbClr val="FFFFFF"/>
                </a:solidFill>
              </a:rPr>
              <a:t> </a:t>
            </a:r>
            <a:r>
              <a:rPr lang="en-US" sz="3600" dirty="0" err="1">
                <a:solidFill>
                  <a:srgbClr val="FFFFFF"/>
                </a:solidFill>
              </a:rPr>
              <a:t>lingkungan</a:t>
            </a:r>
            <a:r>
              <a:rPr lang="en-US" sz="3600" dirty="0">
                <a:solidFill>
                  <a:srgbClr val="FFFFFF"/>
                </a:solidFill>
              </a:rPr>
              <a:t> </a:t>
            </a:r>
            <a:r>
              <a:rPr lang="en-US" sz="3600" dirty="0" err="1">
                <a:solidFill>
                  <a:srgbClr val="FFFFFF"/>
                </a:solidFill>
              </a:rPr>
              <a:t>sekolah</a:t>
            </a:r>
            <a:r>
              <a:rPr lang="en-US" sz="3600" dirty="0">
                <a:solidFill>
                  <a:srgbClr val="FFFFFF"/>
                </a:solidFill>
              </a:rPr>
              <a:t> –</a:t>
            </a:r>
            <a:br>
              <a:rPr lang="en-US" sz="3600" dirty="0">
                <a:solidFill>
                  <a:srgbClr val="FFFFFF"/>
                </a:solidFill>
              </a:rPr>
            </a:br>
            <a:r>
              <a:rPr lang="en-US" sz="3600" dirty="0" err="1">
                <a:solidFill>
                  <a:srgbClr val="FFFFFF"/>
                </a:solidFill>
              </a:rPr>
              <a:t>seksi</a:t>
            </a:r>
            <a:r>
              <a:rPr lang="en-US" sz="3600" dirty="0">
                <a:solidFill>
                  <a:srgbClr val="FFFFFF"/>
                </a:solidFill>
              </a:rPr>
              <a:t> </a:t>
            </a:r>
            <a:r>
              <a:rPr lang="en-US" sz="3600" dirty="0" err="1">
                <a:solidFill>
                  <a:srgbClr val="FFFFFF"/>
                </a:solidFill>
              </a:rPr>
              <a:t>ketertiban</a:t>
            </a:r>
            <a:endParaRPr lang="en-US" sz="3600" dirty="0">
              <a:solidFill>
                <a:srgbClr val="FFFFFF"/>
              </a:solidFill>
            </a:endParaRPr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E07F3B49-8C20-42F5-831D-59306D05F6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119870" y="5367338"/>
            <a:ext cx="3618828" cy="989513"/>
          </a:xfrm>
          <a:prstGeom prst="rect">
            <a:avLst/>
          </a:prstGeom>
          <a:solidFill>
            <a:srgbClr val="46535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35D6E6B-3353-491C-A3C6-F278D6CED8B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372723" y="5545331"/>
            <a:ext cx="3202016" cy="649222"/>
          </a:xfrm>
          <a:noFill/>
        </p:spPr>
        <p:txBody>
          <a:bodyPr anchor="ctr">
            <a:normAutofit fontScale="85000" lnSpcReduction="20000"/>
          </a:bodyPr>
          <a:lstStyle/>
          <a:p>
            <a:r>
              <a:rPr lang="en-US" sz="1800" dirty="0" err="1">
                <a:solidFill>
                  <a:srgbClr val="FFFFFF">
                    <a:alpha val="75000"/>
                  </a:srgbClr>
                </a:solidFill>
              </a:rPr>
              <a:t>Smk</a:t>
            </a:r>
            <a:r>
              <a:rPr lang="en-US" sz="1800" dirty="0">
                <a:solidFill>
                  <a:srgbClr val="FFFFFF">
                    <a:alpha val="75000"/>
                  </a:srgbClr>
                </a:solidFill>
              </a:rPr>
              <a:t> negeri 1 </a:t>
            </a:r>
            <a:r>
              <a:rPr lang="en-US" sz="1800" dirty="0" err="1">
                <a:solidFill>
                  <a:srgbClr val="FFFFFF">
                    <a:alpha val="75000"/>
                  </a:srgbClr>
                </a:solidFill>
              </a:rPr>
              <a:t>grati</a:t>
            </a:r>
            <a:r>
              <a:rPr lang="en-US" sz="1800" dirty="0">
                <a:solidFill>
                  <a:srgbClr val="FFFFFF">
                    <a:alpha val="75000"/>
                  </a:srgbClr>
                </a:solidFill>
              </a:rPr>
              <a:t> </a:t>
            </a:r>
          </a:p>
          <a:p>
            <a:r>
              <a:rPr lang="en-US" sz="1800" dirty="0" err="1">
                <a:solidFill>
                  <a:srgbClr val="FFFFFF">
                    <a:alpha val="75000"/>
                  </a:srgbClr>
                </a:solidFill>
              </a:rPr>
              <a:t>Tahun</a:t>
            </a:r>
            <a:r>
              <a:rPr lang="en-US" sz="1800" dirty="0">
                <a:solidFill>
                  <a:srgbClr val="FFFFFF">
                    <a:alpha val="75000"/>
                  </a:srgbClr>
                </a:solidFill>
              </a:rPr>
              <a:t> </a:t>
            </a:r>
            <a:r>
              <a:rPr lang="en-US" sz="1800" dirty="0" err="1">
                <a:solidFill>
                  <a:srgbClr val="FFFFFF">
                    <a:alpha val="75000"/>
                  </a:srgbClr>
                </a:solidFill>
              </a:rPr>
              <a:t>pelajaran</a:t>
            </a:r>
            <a:r>
              <a:rPr lang="en-US" sz="1800" dirty="0">
                <a:solidFill>
                  <a:srgbClr val="FFFFFF">
                    <a:alpha val="75000"/>
                  </a:srgbClr>
                </a:solidFill>
              </a:rPr>
              <a:t> 2020/2021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9FEAD42-DB1E-4661-9C36-B0A69563858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8807" y="190866"/>
            <a:ext cx="1552575" cy="1552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400371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D4EF36-A09D-4092-913C-CDE80C2481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623061"/>
          </a:xfrm>
        </p:spPr>
        <p:txBody>
          <a:bodyPr/>
          <a:lstStyle/>
          <a:p>
            <a:r>
              <a:rPr lang="en-ID" dirty="0"/>
              <a:t>8.2 </a:t>
            </a:r>
            <a:r>
              <a:rPr lang="en-ID" dirty="0" err="1"/>
              <a:t>jenis</a:t>
            </a:r>
            <a:r>
              <a:rPr lang="en-ID" dirty="0"/>
              <a:t> </a:t>
            </a:r>
            <a:r>
              <a:rPr lang="en-ID" dirty="0" err="1"/>
              <a:t>pelanggaran</a:t>
            </a:r>
            <a:r>
              <a:rPr lang="en-ID" dirty="0"/>
              <a:t>, </a:t>
            </a:r>
            <a:r>
              <a:rPr lang="en-ID" dirty="0" err="1"/>
              <a:t>sanksi</a:t>
            </a:r>
            <a:r>
              <a:rPr lang="en-ID" dirty="0"/>
              <a:t> dan reward </a:t>
            </a:r>
            <a:r>
              <a:rPr lang="en-ID" dirty="0" err="1"/>
              <a:t>smkn</a:t>
            </a:r>
            <a:r>
              <a:rPr lang="en-ID" dirty="0"/>
              <a:t> 1 </a:t>
            </a:r>
            <a:r>
              <a:rPr lang="en-ID" dirty="0" err="1"/>
              <a:t>grati</a:t>
            </a:r>
            <a:endParaRPr lang="id-ID" dirty="0"/>
          </a:p>
        </p:txBody>
      </p:sp>
      <p:pic>
        <p:nvPicPr>
          <p:cNvPr id="5" name="Content Placeholder 4" descr="A screenshot of a cell phone&#10;&#10;Description automatically generated">
            <a:extLst>
              <a:ext uri="{FF2B5EF4-FFF2-40B4-BE49-F238E27FC236}">
                <a16:creationId xmlns:a16="http://schemas.microsoft.com/office/drawing/2014/main" id="{15ED03E3-011D-46C7-ACBB-3CADC9FB503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34181" y="1325217"/>
            <a:ext cx="10123637" cy="5394347"/>
          </a:xfrm>
        </p:spPr>
      </p:pic>
    </p:spTree>
    <p:extLst>
      <p:ext uri="{BB962C8B-B14F-4D97-AF65-F5344CB8AC3E}">
        <p14:creationId xmlns:p14="http://schemas.microsoft.com/office/powerpoint/2010/main" val="52997277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B52293-4585-4202-A66C-F8CD2595FD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556801"/>
          </a:xfrm>
        </p:spPr>
        <p:txBody>
          <a:bodyPr/>
          <a:lstStyle/>
          <a:p>
            <a:r>
              <a:rPr lang="en-ID" dirty="0"/>
              <a:t>8.3 </a:t>
            </a:r>
            <a:r>
              <a:rPr lang="en-ID" dirty="0" err="1"/>
              <a:t>jenis</a:t>
            </a:r>
            <a:r>
              <a:rPr lang="en-ID" dirty="0"/>
              <a:t> </a:t>
            </a:r>
            <a:r>
              <a:rPr lang="en-ID" dirty="0" err="1"/>
              <a:t>pelanggaran</a:t>
            </a:r>
            <a:r>
              <a:rPr lang="en-ID" dirty="0"/>
              <a:t>, </a:t>
            </a:r>
            <a:r>
              <a:rPr lang="en-ID" dirty="0" err="1"/>
              <a:t>sanksi</a:t>
            </a:r>
            <a:r>
              <a:rPr lang="en-ID" dirty="0"/>
              <a:t> dan reward </a:t>
            </a:r>
            <a:r>
              <a:rPr lang="en-ID" dirty="0" err="1"/>
              <a:t>smkn</a:t>
            </a:r>
            <a:r>
              <a:rPr lang="en-ID" dirty="0"/>
              <a:t> 1 </a:t>
            </a:r>
            <a:r>
              <a:rPr lang="en-ID" dirty="0" err="1"/>
              <a:t>grati</a:t>
            </a:r>
            <a:endParaRPr lang="id-ID" dirty="0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B1560829-38EF-4EEC-94DB-CE970EB47C7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12999" y="1376971"/>
            <a:ext cx="9115425" cy="49625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071135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5" descr="A screenshot of a cell phone&#10;&#10;Description automatically generated">
            <a:extLst>
              <a:ext uri="{FF2B5EF4-FFF2-40B4-BE49-F238E27FC236}">
                <a16:creationId xmlns:a16="http://schemas.microsoft.com/office/drawing/2014/main" id="{FD34B3FC-3130-4E3E-AA56-C04882D1C2D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84939" y="1477109"/>
            <a:ext cx="10084809" cy="4679216"/>
          </a:xfrm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F61676A6-4880-4525-805F-6E8D9564E3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025" y="701675"/>
            <a:ext cx="11029950" cy="583786"/>
          </a:xfrm>
        </p:spPr>
        <p:txBody>
          <a:bodyPr/>
          <a:lstStyle/>
          <a:p>
            <a:r>
              <a:rPr lang="en-ID" dirty="0"/>
              <a:t>8.4 </a:t>
            </a:r>
            <a:r>
              <a:rPr lang="en-ID" dirty="0" err="1"/>
              <a:t>jenis</a:t>
            </a:r>
            <a:r>
              <a:rPr lang="en-ID" dirty="0"/>
              <a:t> </a:t>
            </a:r>
            <a:r>
              <a:rPr lang="en-ID" dirty="0" err="1"/>
              <a:t>pelanggaran</a:t>
            </a:r>
            <a:r>
              <a:rPr lang="en-ID" dirty="0"/>
              <a:t>, </a:t>
            </a:r>
            <a:r>
              <a:rPr lang="en-ID" dirty="0" err="1"/>
              <a:t>sanksi</a:t>
            </a:r>
            <a:r>
              <a:rPr lang="en-ID" dirty="0"/>
              <a:t> dan reward </a:t>
            </a:r>
            <a:r>
              <a:rPr lang="en-ID" dirty="0" err="1"/>
              <a:t>smkn</a:t>
            </a:r>
            <a:r>
              <a:rPr lang="en-ID" dirty="0"/>
              <a:t> 1 </a:t>
            </a:r>
            <a:r>
              <a:rPr lang="en-ID" dirty="0" err="1"/>
              <a:t>grati</a:t>
            </a:r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276274592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E00DC7-944B-4064-AC9C-27FDA183DC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596557"/>
          </a:xfrm>
        </p:spPr>
        <p:txBody>
          <a:bodyPr/>
          <a:lstStyle/>
          <a:p>
            <a:r>
              <a:rPr lang="en-ID" dirty="0"/>
              <a:t>8.5 </a:t>
            </a:r>
            <a:r>
              <a:rPr lang="en-ID" dirty="0" err="1"/>
              <a:t>jenis</a:t>
            </a:r>
            <a:r>
              <a:rPr lang="en-ID" dirty="0"/>
              <a:t> </a:t>
            </a:r>
            <a:r>
              <a:rPr lang="en-ID" dirty="0" err="1"/>
              <a:t>pelanggaran</a:t>
            </a:r>
            <a:r>
              <a:rPr lang="en-ID" dirty="0"/>
              <a:t>, </a:t>
            </a:r>
            <a:r>
              <a:rPr lang="en-ID" dirty="0" err="1"/>
              <a:t>sanksi</a:t>
            </a:r>
            <a:r>
              <a:rPr lang="en-ID" dirty="0"/>
              <a:t> dan reward </a:t>
            </a:r>
            <a:r>
              <a:rPr lang="en-ID" dirty="0" err="1"/>
              <a:t>smkn</a:t>
            </a:r>
            <a:r>
              <a:rPr lang="en-ID" dirty="0"/>
              <a:t> 1 </a:t>
            </a:r>
            <a:r>
              <a:rPr lang="en-ID" dirty="0" err="1"/>
              <a:t>grati</a:t>
            </a:r>
            <a:endParaRPr lang="id-ID" dirty="0"/>
          </a:p>
        </p:txBody>
      </p:sp>
      <p:pic>
        <p:nvPicPr>
          <p:cNvPr id="5" name="Content Placeholder 4" descr="A screenshot of a cell phone&#10;&#10;Description automatically generated">
            <a:extLst>
              <a:ext uri="{FF2B5EF4-FFF2-40B4-BE49-F238E27FC236}">
                <a16:creationId xmlns:a16="http://schemas.microsoft.com/office/drawing/2014/main" id="{8283D4F6-BE4C-40CB-A8B3-ED60A9BD995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23071" y="1298713"/>
            <a:ext cx="9945858" cy="5274635"/>
          </a:xfrm>
        </p:spPr>
      </p:pic>
    </p:spTree>
    <p:extLst>
      <p:ext uri="{BB962C8B-B14F-4D97-AF65-F5344CB8AC3E}">
        <p14:creationId xmlns:p14="http://schemas.microsoft.com/office/powerpoint/2010/main" val="122014786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tangle 23">
            <a:extLst>
              <a:ext uri="{FF2B5EF4-FFF2-40B4-BE49-F238E27FC236}">
                <a16:creationId xmlns:a16="http://schemas.microsoft.com/office/drawing/2014/main" id="{77F2BB43-1E8B-40A7-9733-9AEE76BFE22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6534" y="457200"/>
            <a:ext cx="3703320" cy="94997"/>
          </a:xfrm>
          <a:prstGeom prst="rect">
            <a:avLst/>
          </a:prstGeom>
          <a:solidFill>
            <a:srgbClr val="46535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2F2499BD-C67D-4CD4-9747-4DCC7EF1FC2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042147" y="453643"/>
            <a:ext cx="3703320" cy="98554"/>
          </a:xfrm>
          <a:prstGeom prst="rect">
            <a:avLst/>
          </a:prstGeom>
          <a:solidFill>
            <a:srgbClr val="969FA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80D02CAC-A533-4E24-84A6-B3171E16A27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241830" y="457200"/>
            <a:ext cx="3703320" cy="9144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44DBAF48-B17B-4AA7-9E99-4EC0C990582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6534" y="3085764"/>
            <a:ext cx="11298932" cy="3338149"/>
          </a:xfrm>
          <a:prstGeom prst="rect">
            <a:avLst/>
          </a:prstGeom>
          <a:solidFill>
            <a:srgbClr val="46535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19" name="Picture 18" descr="A group of people sitting in a room&#10;&#10;Description automatically generated">
            <a:extLst>
              <a:ext uri="{FF2B5EF4-FFF2-40B4-BE49-F238E27FC236}">
                <a16:creationId xmlns:a16="http://schemas.microsoft.com/office/drawing/2014/main" id="{C76B22BF-7925-4B04-B602-1F9EED663B3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8012" r="1829" b="1"/>
          <a:stretch/>
        </p:blipFill>
        <p:spPr>
          <a:xfrm>
            <a:off x="1" y="10"/>
            <a:ext cx="4637078" cy="6857530"/>
          </a:xfrm>
          <a:prstGeom prst="rect">
            <a:avLst/>
          </a:prstGeom>
        </p:spPr>
      </p:pic>
      <p:pic>
        <p:nvPicPr>
          <p:cNvPr id="17" name="Content Placeholder 16" descr="Home Visit Ke Rumah Siswa/i Yang Bermasalah">
            <a:extLst>
              <a:ext uri="{FF2B5EF4-FFF2-40B4-BE49-F238E27FC236}">
                <a16:creationId xmlns:a16="http://schemas.microsoft.com/office/drawing/2014/main" id="{505E08A4-10BF-4352-B179-A372C5E0F3C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3"/>
          <a:srcRect r="296" b="-1"/>
          <a:stretch/>
        </p:blipFill>
        <p:spPr>
          <a:xfrm>
            <a:off x="4628829" y="10"/>
            <a:ext cx="7563171" cy="4266944"/>
          </a:xfrm>
          <a:prstGeom prst="rect">
            <a:avLst/>
          </a:prstGeom>
        </p:spPr>
      </p:pic>
      <p:sp>
        <p:nvSpPr>
          <p:cNvPr id="32" name="Rectangle 31">
            <a:extLst>
              <a:ext uri="{FF2B5EF4-FFF2-40B4-BE49-F238E27FC236}">
                <a16:creationId xmlns:a16="http://schemas.microsoft.com/office/drawing/2014/main" id="{457E30F7-3253-4621-AB18-6A383D3A387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639498" y="4267831"/>
            <a:ext cx="7552502" cy="2590169"/>
          </a:xfrm>
          <a:prstGeom prst="rect">
            <a:avLst/>
          </a:prstGeom>
          <a:solidFill>
            <a:srgbClr val="465359"/>
          </a:solidFill>
          <a:ln w="6350" cmpd="sng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728930A-B38B-43E9-8C8F-DC0A0145E0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89842" y="4571122"/>
            <a:ext cx="6591957" cy="1037907"/>
          </a:xfrm>
        </p:spPr>
        <p:txBody>
          <a:bodyPr vert="horz" lIns="91440" tIns="45720" rIns="91440" bIns="45720" rtlCol="0" anchor="b">
            <a:normAutofit/>
          </a:bodyPr>
          <a:lstStyle/>
          <a:p>
            <a:pPr>
              <a:lnSpc>
                <a:spcPct val="90000"/>
              </a:lnSpc>
            </a:pPr>
            <a:r>
              <a:rPr lang="en-US" sz="3300" dirty="0">
                <a:solidFill>
                  <a:srgbClr val="FFFFFF"/>
                </a:solidFill>
              </a:rPr>
              <a:t>9.1 </a:t>
            </a:r>
            <a:r>
              <a:rPr lang="en-US" sz="3300" dirty="0" err="1">
                <a:solidFill>
                  <a:srgbClr val="FFFFFF"/>
                </a:solidFill>
              </a:rPr>
              <a:t>Penanganan</a:t>
            </a:r>
            <a:r>
              <a:rPr lang="en-US" sz="3300" dirty="0">
                <a:solidFill>
                  <a:srgbClr val="FFFFFF"/>
                </a:solidFill>
              </a:rPr>
              <a:t> </a:t>
            </a:r>
            <a:r>
              <a:rPr lang="en-US" sz="3300" dirty="0" err="1">
                <a:solidFill>
                  <a:srgbClr val="FFFFFF"/>
                </a:solidFill>
              </a:rPr>
              <a:t>siswa</a:t>
            </a:r>
            <a:r>
              <a:rPr lang="en-US" sz="3300" dirty="0">
                <a:solidFill>
                  <a:srgbClr val="FFFFFF"/>
                </a:solidFill>
              </a:rPr>
              <a:t>/</a:t>
            </a:r>
            <a:r>
              <a:rPr lang="en-US" sz="3300" dirty="0" err="1">
                <a:solidFill>
                  <a:srgbClr val="FFFFFF"/>
                </a:solidFill>
              </a:rPr>
              <a:t>i</a:t>
            </a:r>
            <a:r>
              <a:rPr lang="en-US" sz="3300" dirty="0">
                <a:solidFill>
                  <a:srgbClr val="FFFFFF"/>
                </a:solidFill>
              </a:rPr>
              <a:t> yang </a:t>
            </a:r>
            <a:r>
              <a:rPr lang="en-US" sz="3300" dirty="0" err="1">
                <a:solidFill>
                  <a:srgbClr val="FFFFFF"/>
                </a:solidFill>
              </a:rPr>
              <a:t>bermasalah</a:t>
            </a:r>
            <a:endParaRPr lang="en-US" sz="3300" dirty="0">
              <a:solidFill>
                <a:srgbClr val="FFFFFF"/>
              </a:solidFill>
            </a:endParaRP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B305829B-9491-4F93-8853-9BCABA78FDC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639498" y="4220158"/>
            <a:ext cx="7554921" cy="9144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51F966F2-031A-4EA8-B214-62BED34FFED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91359" y="-460"/>
            <a:ext cx="91440" cy="68580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45617830-DE42-4CC0-963D-1CADCDD6E75F}"/>
              </a:ext>
            </a:extLst>
          </p:cNvPr>
          <p:cNvSpPr txBox="1"/>
          <p:nvPr/>
        </p:nvSpPr>
        <p:spPr>
          <a:xfrm>
            <a:off x="5985609" y="3833744"/>
            <a:ext cx="486269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d-ID" b="1" dirty="0">
                <a:solidFill>
                  <a:srgbClr val="FF0000"/>
                </a:solidFill>
              </a:rPr>
              <a:t>Home Visit Ke Rumah Siswa/i Yang Bermasalah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8E21C3C4-FCDE-467A-869A-234049D08CA0}"/>
              </a:ext>
            </a:extLst>
          </p:cNvPr>
          <p:cNvSpPr txBox="1"/>
          <p:nvPr/>
        </p:nvSpPr>
        <p:spPr>
          <a:xfrm>
            <a:off x="-138899" y="6031468"/>
            <a:ext cx="486269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D" b="1" dirty="0" err="1">
                <a:solidFill>
                  <a:srgbClr val="FF0000"/>
                </a:solidFill>
              </a:rPr>
              <a:t>Ta’dzhir</a:t>
            </a:r>
            <a:r>
              <a:rPr lang="en-ID" b="1" dirty="0">
                <a:solidFill>
                  <a:srgbClr val="FF0000"/>
                </a:solidFill>
              </a:rPr>
              <a:t> (</a:t>
            </a:r>
            <a:r>
              <a:rPr lang="en-ID" b="1" dirty="0" err="1">
                <a:solidFill>
                  <a:srgbClr val="FF0000"/>
                </a:solidFill>
              </a:rPr>
              <a:t>Hukuman</a:t>
            </a:r>
            <a:r>
              <a:rPr lang="en-ID" b="1" dirty="0">
                <a:solidFill>
                  <a:srgbClr val="FF0000"/>
                </a:solidFill>
              </a:rPr>
              <a:t> </a:t>
            </a:r>
            <a:r>
              <a:rPr lang="en-ID" b="1" dirty="0" err="1">
                <a:solidFill>
                  <a:srgbClr val="FF0000"/>
                </a:solidFill>
              </a:rPr>
              <a:t>Siswa</a:t>
            </a:r>
            <a:r>
              <a:rPr lang="en-ID" b="1" dirty="0">
                <a:solidFill>
                  <a:srgbClr val="FF0000"/>
                </a:solidFill>
              </a:rPr>
              <a:t>/</a:t>
            </a:r>
            <a:r>
              <a:rPr lang="en-ID" b="1" dirty="0" err="1">
                <a:solidFill>
                  <a:srgbClr val="FF0000"/>
                </a:solidFill>
              </a:rPr>
              <a:t>i</a:t>
            </a:r>
            <a:r>
              <a:rPr lang="en-ID" b="1" dirty="0">
                <a:solidFill>
                  <a:srgbClr val="FF0000"/>
                </a:solidFill>
              </a:rPr>
              <a:t> Yang </a:t>
            </a:r>
            <a:r>
              <a:rPr lang="en-ID" b="1" dirty="0" err="1">
                <a:solidFill>
                  <a:srgbClr val="FF0000"/>
                </a:solidFill>
              </a:rPr>
              <a:t>Melanggar</a:t>
            </a:r>
            <a:r>
              <a:rPr lang="en-ID" b="1" dirty="0">
                <a:solidFill>
                  <a:srgbClr val="FF0000"/>
                </a:solidFill>
              </a:rPr>
              <a:t>) </a:t>
            </a:r>
            <a:r>
              <a:rPr lang="en-ID" b="1" dirty="0" err="1">
                <a:solidFill>
                  <a:srgbClr val="FF0000"/>
                </a:solidFill>
              </a:rPr>
              <a:t>dengan</a:t>
            </a:r>
            <a:r>
              <a:rPr lang="en-ID" b="1" dirty="0">
                <a:solidFill>
                  <a:srgbClr val="FF0000"/>
                </a:solidFill>
              </a:rPr>
              <a:t> </a:t>
            </a:r>
            <a:r>
              <a:rPr lang="en-ID" b="1" dirty="0" err="1">
                <a:solidFill>
                  <a:srgbClr val="FF0000"/>
                </a:solidFill>
              </a:rPr>
              <a:t>membaca</a:t>
            </a:r>
            <a:r>
              <a:rPr lang="en-ID" b="1" dirty="0">
                <a:solidFill>
                  <a:srgbClr val="FF0000"/>
                </a:solidFill>
              </a:rPr>
              <a:t> Al-Qur’an </a:t>
            </a:r>
            <a:endParaRPr lang="id-ID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9650405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77F2BB43-1E8B-40A7-9733-9AEE76BFE22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6534" y="457200"/>
            <a:ext cx="3703320" cy="94997"/>
          </a:xfrm>
          <a:prstGeom prst="rect">
            <a:avLst/>
          </a:prstGeom>
          <a:solidFill>
            <a:srgbClr val="46535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2F2499BD-C67D-4CD4-9747-4DCC7EF1FC2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042147" y="453643"/>
            <a:ext cx="3703320" cy="98554"/>
          </a:xfrm>
          <a:prstGeom prst="rect">
            <a:avLst/>
          </a:prstGeom>
          <a:solidFill>
            <a:srgbClr val="969FA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80D02CAC-A533-4E24-84A6-B3171E16A27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241830" y="457200"/>
            <a:ext cx="3703320" cy="9144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44DBAF48-B17B-4AA7-9E99-4EC0C990582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6534" y="3085764"/>
            <a:ext cx="11298932" cy="3338149"/>
          </a:xfrm>
          <a:prstGeom prst="rect">
            <a:avLst/>
          </a:prstGeom>
          <a:solidFill>
            <a:srgbClr val="46535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 useBgFill="1">
        <p:nvSpPr>
          <p:cNvPr id="20" name="Rectangle 19">
            <a:extLst>
              <a:ext uri="{FF2B5EF4-FFF2-40B4-BE49-F238E27FC236}">
                <a16:creationId xmlns:a16="http://schemas.microsoft.com/office/drawing/2014/main" id="{C946306D-5ADD-463A-949A-DEEBA39D70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A473A035-1F9A-4381-AC96-683CD2DF5D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6534" y="455422"/>
            <a:ext cx="3703320" cy="94997"/>
          </a:xfrm>
          <a:prstGeom prst="rect">
            <a:avLst/>
          </a:prstGeom>
          <a:solidFill>
            <a:srgbClr val="46535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CF4ED641-0671-4D88-92E6-026A8C9F1A4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244341" y="457200"/>
            <a:ext cx="3703320" cy="9144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7A02EF2F-E7B1-40FC-885B-C4D89902B6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042147" y="453643"/>
            <a:ext cx="3703320" cy="98554"/>
          </a:xfrm>
          <a:prstGeom prst="rect">
            <a:avLst/>
          </a:prstGeom>
          <a:solidFill>
            <a:srgbClr val="969FA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7" name="Picture 6" descr="A group of people in a room&#10;&#10;Description automatically generated">
            <a:extLst>
              <a:ext uri="{FF2B5EF4-FFF2-40B4-BE49-F238E27FC236}">
                <a16:creationId xmlns:a16="http://schemas.microsoft.com/office/drawing/2014/main" id="{16602523-F26C-42DA-866B-743E6A2C06F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15744"/>
          <a:stretch/>
        </p:blipFill>
        <p:spPr>
          <a:xfrm>
            <a:off x="446534" y="599724"/>
            <a:ext cx="5614416" cy="3547872"/>
          </a:xfrm>
          <a:prstGeom prst="rect">
            <a:avLst/>
          </a:prstGeom>
        </p:spPr>
      </p:pic>
      <p:pic>
        <p:nvPicPr>
          <p:cNvPr id="5" name="Content Placeholder 4" descr="A group of people sitting at a table&#10;&#10;Description automatically generated">
            <a:extLst>
              <a:ext uri="{FF2B5EF4-FFF2-40B4-BE49-F238E27FC236}">
                <a16:creationId xmlns:a16="http://schemas.microsoft.com/office/drawing/2014/main" id="{C14D213B-4204-40D0-BAD3-F2D8B646E0E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3"/>
          <a:srcRect t="4599" r="3" b="11330"/>
          <a:stretch/>
        </p:blipFill>
        <p:spPr>
          <a:xfrm>
            <a:off x="6116658" y="599724"/>
            <a:ext cx="5626608" cy="3547872"/>
          </a:xfrm>
          <a:prstGeom prst="rect">
            <a:avLst/>
          </a:prstGeom>
        </p:spPr>
      </p:pic>
      <p:sp>
        <p:nvSpPr>
          <p:cNvPr id="28" name="Rectangle 27">
            <a:extLst>
              <a:ext uri="{FF2B5EF4-FFF2-40B4-BE49-F238E27FC236}">
                <a16:creationId xmlns:a16="http://schemas.microsoft.com/office/drawing/2014/main" id="{9180D5DB-9658-40A6-A418-7C69982226F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6533" y="4199467"/>
            <a:ext cx="11296733" cy="2191098"/>
          </a:xfrm>
          <a:prstGeom prst="rect">
            <a:avLst/>
          </a:prstGeom>
          <a:solidFill>
            <a:srgbClr val="46535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DEA2FBC-EE04-4D6C-BE07-235A54B5C1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7120" y="4319752"/>
            <a:ext cx="10947620" cy="1155959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3600" dirty="0">
                <a:solidFill>
                  <a:srgbClr val="FFFFFF"/>
                </a:solidFill>
              </a:rPr>
              <a:t>9.2 </a:t>
            </a:r>
            <a:r>
              <a:rPr lang="en-US" sz="3600" dirty="0" err="1">
                <a:solidFill>
                  <a:srgbClr val="FFFFFF"/>
                </a:solidFill>
              </a:rPr>
              <a:t>Penanganan</a:t>
            </a:r>
            <a:r>
              <a:rPr lang="en-US" sz="3600" dirty="0">
                <a:solidFill>
                  <a:srgbClr val="FFFFFF"/>
                </a:solidFill>
              </a:rPr>
              <a:t> </a:t>
            </a:r>
            <a:r>
              <a:rPr lang="en-US" sz="3600" dirty="0" err="1">
                <a:solidFill>
                  <a:srgbClr val="FFFFFF"/>
                </a:solidFill>
              </a:rPr>
              <a:t>siswa</a:t>
            </a:r>
            <a:r>
              <a:rPr lang="en-US" sz="3600" dirty="0">
                <a:solidFill>
                  <a:srgbClr val="FFFFFF"/>
                </a:solidFill>
              </a:rPr>
              <a:t>/</a:t>
            </a:r>
            <a:r>
              <a:rPr lang="en-US" sz="3600" dirty="0" err="1">
                <a:solidFill>
                  <a:srgbClr val="FFFFFF"/>
                </a:solidFill>
              </a:rPr>
              <a:t>i</a:t>
            </a:r>
            <a:r>
              <a:rPr lang="en-US" sz="3600" dirty="0">
                <a:solidFill>
                  <a:srgbClr val="FFFFFF"/>
                </a:solidFill>
              </a:rPr>
              <a:t> yang </a:t>
            </a:r>
            <a:r>
              <a:rPr lang="en-US" sz="3600" dirty="0" err="1">
                <a:solidFill>
                  <a:srgbClr val="FFFFFF"/>
                </a:solidFill>
              </a:rPr>
              <a:t>bermasalah</a:t>
            </a:r>
            <a:r>
              <a:rPr lang="en-US" sz="3600" dirty="0">
                <a:solidFill>
                  <a:srgbClr val="FFFFFF"/>
                </a:solidFill>
              </a:rPr>
              <a:t> 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E0B99379-63CD-4516-875D-63468265689B}"/>
              </a:ext>
            </a:extLst>
          </p:cNvPr>
          <p:cNvSpPr txBox="1"/>
          <p:nvPr/>
        </p:nvSpPr>
        <p:spPr>
          <a:xfrm>
            <a:off x="2051112" y="5411330"/>
            <a:ext cx="908071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D" b="1" dirty="0" err="1">
                <a:solidFill>
                  <a:schemeClr val="bg1"/>
                </a:solidFill>
              </a:rPr>
              <a:t>Sanksi</a:t>
            </a:r>
            <a:r>
              <a:rPr lang="en-ID" b="1" dirty="0">
                <a:solidFill>
                  <a:schemeClr val="bg1"/>
                </a:solidFill>
              </a:rPr>
              <a:t> </a:t>
            </a:r>
            <a:r>
              <a:rPr lang="en-ID" b="1" dirty="0" err="1">
                <a:solidFill>
                  <a:schemeClr val="bg1"/>
                </a:solidFill>
              </a:rPr>
              <a:t>Siswa</a:t>
            </a:r>
            <a:r>
              <a:rPr lang="en-ID" b="1" dirty="0">
                <a:solidFill>
                  <a:schemeClr val="bg1"/>
                </a:solidFill>
              </a:rPr>
              <a:t> </a:t>
            </a:r>
            <a:r>
              <a:rPr lang="en-ID" b="1" dirty="0" err="1">
                <a:solidFill>
                  <a:schemeClr val="bg1"/>
                </a:solidFill>
              </a:rPr>
              <a:t>Dengan</a:t>
            </a:r>
            <a:r>
              <a:rPr lang="en-ID" b="1" dirty="0">
                <a:solidFill>
                  <a:schemeClr val="bg1"/>
                </a:solidFill>
              </a:rPr>
              <a:t> Point </a:t>
            </a:r>
            <a:r>
              <a:rPr lang="en-ID" b="1" dirty="0" err="1">
                <a:solidFill>
                  <a:schemeClr val="bg1"/>
                </a:solidFill>
              </a:rPr>
              <a:t>Pelanggaran</a:t>
            </a:r>
            <a:r>
              <a:rPr lang="en-ID" b="1" dirty="0">
                <a:solidFill>
                  <a:schemeClr val="bg1"/>
                </a:solidFill>
              </a:rPr>
              <a:t> Banyak Di-</a:t>
            </a:r>
            <a:r>
              <a:rPr lang="en-ID" b="1" dirty="0" err="1">
                <a:solidFill>
                  <a:schemeClr val="bg1"/>
                </a:solidFill>
              </a:rPr>
              <a:t>Pondok</a:t>
            </a:r>
            <a:r>
              <a:rPr lang="en-ID" b="1" dirty="0">
                <a:solidFill>
                  <a:schemeClr val="bg1"/>
                </a:solidFill>
              </a:rPr>
              <a:t>-</a:t>
            </a:r>
            <a:r>
              <a:rPr lang="en-ID" b="1" dirty="0" err="1">
                <a:solidFill>
                  <a:schemeClr val="bg1"/>
                </a:solidFill>
              </a:rPr>
              <a:t>kan</a:t>
            </a:r>
            <a:r>
              <a:rPr lang="en-ID" b="1" dirty="0">
                <a:solidFill>
                  <a:schemeClr val="bg1"/>
                </a:solidFill>
              </a:rPr>
              <a:t> </a:t>
            </a:r>
            <a:r>
              <a:rPr lang="en-ID" b="1" dirty="0" err="1">
                <a:solidFill>
                  <a:schemeClr val="bg1"/>
                </a:solidFill>
              </a:rPr>
              <a:t>ke</a:t>
            </a:r>
            <a:r>
              <a:rPr lang="en-ID" b="1" dirty="0">
                <a:solidFill>
                  <a:schemeClr val="bg1"/>
                </a:solidFill>
              </a:rPr>
              <a:t> </a:t>
            </a:r>
            <a:r>
              <a:rPr lang="en-ID" b="1" dirty="0" err="1">
                <a:solidFill>
                  <a:schemeClr val="bg1"/>
                </a:solidFill>
              </a:rPr>
              <a:t>Pondok</a:t>
            </a:r>
            <a:r>
              <a:rPr lang="en-ID" b="1" dirty="0">
                <a:solidFill>
                  <a:schemeClr val="bg1"/>
                </a:solidFill>
              </a:rPr>
              <a:t> </a:t>
            </a:r>
            <a:r>
              <a:rPr lang="en-ID" b="1" dirty="0" err="1">
                <a:solidFill>
                  <a:schemeClr val="bg1"/>
                </a:solidFill>
              </a:rPr>
              <a:t>Pesantren</a:t>
            </a:r>
            <a:endParaRPr lang="id-ID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1410246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Rectangle 51">
            <a:extLst>
              <a:ext uri="{FF2B5EF4-FFF2-40B4-BE49-F238E27FC236}">
                <a16:creationId xmlns:a16="http://schemas.microsoft.com/office/drawing/2014/main" id="{36488705-FACC-4B3A-930C-DFCD062308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6534" y="457200"/>
            <a:ext cx="3703320" cy="94997"/>
          </a:xfrm>
          <a:prstGeom prst="rect">
            <a:avLst/>
          </a:prstGeom>
          <a:solidFill>
            <a:srgbClr val="46535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54" name="Rectangle 53">
            <a:extLst>
              <a:ext uri="{FF2B5EF4-FFF2-40B4-BE49-F238E27FC236}">
                <a16:creationId xmlns:a16="http://schemas.microsoft.com/office/drawing/2014/main" id="{2F92A693-C11D-4258-BD5A-51F263108C1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042147" y="453643"/>
            <a:ext cx="3703320" cy="98554"/>
          </a:xfrm>
          <a:prstGeom prst="rect">
            <a:avLst/>
          </a:prstGeom>
          <a:solidFill>
            <a:srgbClr val="969FA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56" name="Rectangle 55">
            <a:extLst>
              <a:ext uri="{FF2B5EF4-FFF2-40B4-BE49-F238E27FC236}">
                <a16:creationId xmlns:a16="http://schemas.microsoft.com/office/drawing/2014/main" id="{EC1A7C75-82D3-40B8-BB33-CF1FC3BBE12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241830" y="457200"/>
            <a:ext cx="3703320" cy="9144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58" name="Rectangle 57">
            <a:extLst>
              <a:ext uri="{FF2B5EF4-FFF2-40B4-BE49-F238E27FC236}">
                <a16:creationId xmlns:a16="http://schemas.microsoft.com/office/drawing/2014/main" id="{96CAEEC9-2A71-4D1A-A998-D8831EC8C64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6534" y="3085764"/>
            <a:ext cx="11298932" cy="3338149"/>
          </a:xfrm>
          <a:prstGeom prst="rect">
            <a:avLst/>
          </a:prstGeom>
          <a:solidFill>
            <a:srgbClr val="46535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 useBgFill="1">
        <p:nvSpPr>
          <p:cNvPr id="60" name="Rectangle 59">
            <a:extLst>
              <a:ext uri="{FF2B5EF4-FFF2-40B4-BE49-F238E27FC236}">
                <a16:creationId xmlns:a16="http://schemas.microsoft.com/office/drawing/2014/main" id="{48DAC0EA-91CD-4017-A762-64A68A26A34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2" name="Rectangle 61">
            <a:extLst>
              <a:ext uri="{FF2B5EF4-FFF2-40B4-BE49-F238E27FC236}">
                <a16:creationId xmlns:a16="http://schemas.microsoft.com/office/drawing/2014/main" id="{164C0DB6-513F-4A06-818E-BAF03302C29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6534" y="457200"/>
            <a:ext cx="3703320" cy="94997"/>
          </a:xfrm>
          <a:prstGeom prst="rect">
            <a:avLst/>
          </a:prstGeom>
          <a:solidFill>
            <a:srgbClr val="46535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4" name="Rectangle 63">
            <a:extLst>
              <a:ext uri="{FF2B5EF4-FFF2-40B4-BE49-F238E27FC236}">
                <a16:creationId xmlns:a16="http://schemas.microsoft.com/office/drawing/2014/main" id="{976EE177-E2B3-4BA7-80D0-9C363873E30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241830" y="457200"/>
            <a:ext cx="3703320" cy="9144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6" name="Rectangle 65">
            <a:extLst>
              <a:ext uri="{FF2B5EF4-FFF2-40B4-BE49-F238E27FC236}">
                <a16:creationId xmlns:a16="http://schemas.microsoft.com/office/drawing/2014/main" id="{3AD5821E-FF65-417A-92E8-8996839006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042147" y="453643"/>
            <a:ext cx="3703320" cy="98554"/>
          </a:xfrm>
          <a:prstGeom prst="rect">
            <a:avLst/>
          </a:prstGeom>
          <a:solidFill>
            <a:srgbClr val="969FA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7" name="Picture 6" descr="A group of people standing around each other&#10;&#10;Description automatically generated">
            <a:extLst>
              <a:ext uri="{FF2B5EF4-FFF2-40B4-BE49-F238E27FC236}">
                <a16:creationId xmlns:a16="http://schemas.microsoft.com/office/drawing/2014/main" id="{8E1C76DA-AB37-457C-94CD-90BF7FA71D6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0925" r="7753" b="1"/>
          <a:stretch/>
        </p:blipFill>
        <p:spPr>
          <a:xfrm>
            <a:off x="446528" y="641102"/>
            <a:ext cx="3703322" cy="3465902"/>
          </a:xfrm>
          <a:prstGeom prst="rect">
            <a:avLst/>
          </a:prstGeom>
        </p:spPr>
      </p:pic>
      <p:sp>
        <p:nvSpPr>
          <p:cNvPr id="68" name="Rectangle 67">
            <a:extLst>
              <a:ext uri="{FF2B5EF4-FFF2-40B4-BE49-F238E27FC236}">
                <a16:creationId xmlns:a16="http://schemas.microsoft.com/office/drawing/2014/main" id="{CB31C5AC-46B8-4468-8E71-86196F4CB5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6534" y="4199467"/>
            <a:ext cx="7497730" cy="2191098"/>
          </a:xfrm>
          <a:prstGeom prst="rect">
            <a:avLst/>
          </a:prstGeom>
          <a:solidFill>
            <a:srgbClr val="46535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30A0DDC-9FC2-4F40-861C-3AF788F2EF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192" y="4334837"/>
            <a:ext cx="7228412" cy="1140874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3600" dirty="0">
                <a:solidFill>
                  <a:srgbClr val="FFFFFF"/>
                </a:solidFill>
              </a:rPr>
              <a:t>10.1 </a:t>
            </a:r>
            <a:r>
              <a:rPr lang="en-US" sz="3600" dirty="0" err="1">
                <a:solidFill>
                  <a:srgbClr val="FFFFFF"/>
                </a:solidFill>
              </a:rPr>
              <a:t>unjuk</a:t>
            </a:r>
            <a:r>
              <a:rPr lang="en-US" sz="3600" dirty="0">
                <a:solidFill>
                  <a:srgbClr val="FFFFFF"/>
                </a:solidFill>
              </a:rPr>
              <a:t>/</a:t>
            </a:r>
            <a:r>
              <a:rPr lang="en-US" sz="3600" dirty="0" err="1">
                <a:solidFill>
                  <a:srgbClr val="FFFFFF"/>
                </a:solidFill>
              </a:rPr>
              <a:t>prestasi</a:t>
            </a:r>
            <a:r>
              <a:rPr lang="en-US" sz="3600" dirty="0">
                <a:solidFill>
                  <a:srgbClr val="FFFFFF"/>
                </a:solidFill>
              </a:rPr>
              <a:t> </a:t>
            </a:r>
            <a:r>
              <a:rPr lang="en-US" sz="3600" dirty="0" err="1">
                <a:solidFill>
                  <a:srgbClr val="FFFFFF"/>
                </a:solidFill>
              </a:rPr>
              <a:t>siswa</a:t>
            </a:r>
            <a:endParaRPr lang="en-US" sz="3600" dirty="0">
              <a:solidFill>
                <a:srgbClr val="FFFFFF"/>
              </a:solidFill>
            </a:endParaRPr>
          </a:p>
        </p:txBody>
      </p:sp>
      <p:pic>
        <p:nvPicPr>
          <p:cNvPr id="11" name="Picture 10" descr="A picture containing green, table, person, holding&#10;&#10;Description automatically generated">
            <a:extLst>
              <a:ext uri="{FF2B5EF4-FFF2-40B4-BE49-F238E27FC236}">
                <a16:creationId xmlns:a16="http://schemas.microsoft.com/office/drawing/2014/main" id="{346D17A7-26EF-41E5-A6D1-B3FA3894DD1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7732" b="32165"/>
          <a:stretch/>
        </p:blipFill>
        <p:spPr>
          <a:xfrm rot="16200000">
            <a:off x="4359647" y="522392"/>
            <a:ext cx="3465902" cy="3703322"/>
          </a:xfrm>
          <a:prstGeom prst="rect">
            <a:avLst/>
          </a:prstGeom>
        </p:spPr>
      </p:pic>
      <p:pic>
        <p:nvPicPr>
          <p:cNvPr id="5" name="Content Placeholder 4" descr="A group of people posing for the camera&#10;&#10;Description automatically generated">
            <a:extLst>
              <a:ext uri="{FF2B5EF4-FFF2-40B4-BE49-F238E27FC236}">
                <a16:creationId xmlns:a16="http://schemas.microsoft.com/office/drawing/2014/main" id="{8C3EFE16-60B8-4D29-ABA5-B4FF83155EB7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0404" r="19507"/>
          <a:stretch/>
        </p:blipFill>
        <p:spPr>
          <a:xfrm>
            <a:off x="8036245" y="641102"/>
            <a:ext cx="3702435" cy="3465902"/>
          </a:xfrm>
          <a:prstGeom prst="rect">
            <a:avLst/>
          </a:prstGeom>
        </p:spPr>
      </p:pic>
      <p:pic>
        <p:nvPicPr>
          <p:cNvPr id="9" name="Picture 8" descr="A group of people standing in front of a tree&#10;&#10;Description automatically generated">
            <a:extLst>
              <a:ext uri="{FF2B5EF4-FFF2-40B4-BE49-F238E27FC236}">
                <a16:creationId xmlns:a16="http://schemas.microsoft.com/office/drawing/2014/main" id="{D119D254-9A33-4515-B88E-31136A16B583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t="11197" r="-1" b="-1"/>
          <a:stretch/>
        </p:blipFill>
        <p:spPr>
          <a:xfrm>
            <a:off x="8035356" y="4195909"/>
            <a:ext cx="3702435" cy="2194656"/>
          </a:xfrm>
          <a:prstGeom prst="rect">
            <a:avLst/>
          </a:prstGeom>
        </p:spPr>
      </p:pic>
      <p:sp>
        <p:nvSpPr>
          <p:cNvPr id="48" name="TextBox 47">
            <a:extLst>
              <a:ext uri="{FF2B5EF4-FFF2-40B4-BE49-F238E27FC236}">
                <a16:creationId xmlns:a16="http://schemas.microsoft.com/office/drawing/2014/main" id="{D219AD1F-BBF1-4A7F-B54F-220671CEA417}"/>
              </a:ext>
            </a:extLst>
          </p:cNvPr>
          <p:cNvSpPr txBox="1"/>
          <p:nvPr/>
        </p:nvSpPr>
        <p:spPr>
          <a:xfrm>
            <a:off x="977646" y="5383508"/>
            <a:ext cx="68775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D" b="1" dirty="0" err="1">
                <a:solidFill>
                  <a:schemeClr val="bg1"/>
                </a:solidFill>
              </a:rPr>
              <a:t>Mengikuti</a:t>
            </a:r>
            <a:r>
              <a:rPr lang="en-ID" b="1" dirty="0">
                <a:solidFill>
                  <a:schemeClr val="bg1"/>
                </a:solidFill>
              </a:rPr>
              <a:t> </a:t>
            </a:r>
            <a:r>
              <a:rPr lang="en-ID" b="1" dirty="0" err="1">
                <a:solidFill>
                  <a:schemeClr val="bg1"/>
                </a:solidFill>
              </a:rPr>
              <a:t>kegiatan</a:t>
            </a:r>
            <a:r>
              <a:rPr lang="en-ID" b="1" dirty="0">
                <a:solidFill>
                  <a:schemeClr val="bg1"/>
                </a:solidFill>
              </a:rPr>
              <a:t> </a:t>
            </a:r>
            <a:r>
              <a:rPr lang="en-ID" b="1" dirty="0" err="1">
                <a:solidFill>
                  <a:schemeClr val="bg1"/>
                </a:solidFill>
              </a:rPr>
              <a:t>lomba</a:t>
            </a:r>
            <a:r>
              <a:rPr lang="en-ID" b="1" dirty="0">
                <a:solidFill>
                  <a:schemeClr val="bg1"/>
                </a:solidFill>
              </a:rPr>
              <a:t> pada </a:t>
            </a:r>
            <a:r>
              <a:rPr lang="en-ID" b="1" dirty="0" err="1">
                <a:solidFill>
                  <a:schemeClr val="bg1"/>
                </a:solidFill>
              </a:rPr>
              <a:t>bidang</a:t>
            </a:r>
            <a:r>
              <a:rPr lang="en-ID" b="1" dirty="0">
                <a:solidFill>
                  <a:schemeClr val="bg1"/>
                </a:solidFill>
              </a:rPr>
              <a:t> </a:t>
            </a:r>
            <a:r>
              <a:rPr lang="en-ID" b="1" dirty="0" err="1">
                <a:solidFill>
                  <a:schemeClr val="bg1"/>
                </a:solidFill>
              </a:rPr>
              <a:t>akademik</a:t>
            </a:r>
            <a:r>
              <a:rPr lang="en-ID" b="1" dirty="0">
                <a:solidFill>
                  <a:schemeClr val="bg1"/>
                </a:solidFill>
              </a:rPr>
              <a:t> dan non-</a:t>
            </a:r>
            <a:r>
              <a:rPr lang="en-ID" b="1" dirty="0" err="1">
                <a:solidFill>
                  <a:schemeClr val="bg1"/>
                </a:solidFill>
              </a:rPr>
              <a:t>akademik</a:t>
            </a:r>
            <a:endParaRPr lang="id-ID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812896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8" name="Rectangle 17">
            <a:extLst>
              <a:ext uri="{FF2B5EF4-FFF2-40B4-BE49-F238E27FC236}">
                <a16:creationId xmlns:a16="http://schemas.microsoft.com/office/drawing/2014/main" id="{2AD936F5-D47C-418E-957B-E67FE0AB79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E383D63D-AFF6-450E-9563-88C596AE6E0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6534" y="457200"/>
            <a:ext cx="3703320" cy="94997"/>
          </a:xfrm>
          <a:prstGeom prst="rect">
            <a:avLst/>
          </a:prstGeom>
          <a:solidFill>
            <a:srgbClr val="46535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1E16AD71-390C-4868-A5FB-5EB0874371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241830" y="457200"/>
            <a:ext cx="3703320" cy="9144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831BE33D-0E67-4BB0-8A1B-581C9F3C48C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042147" y="453643"/>
            <a:ext cx="3703320" cy="98554"/>
          </a:xfrm>
          <a:prstGeom prst="rect">
            <a:avLst/>
          </a:prstGeom>
          <a:solidFill>
            <a:srgbClr val="969FA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FC428F49-D716-4BA1-9E15-BCC588E9653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2285" y="619432"/>
            <a:ext cx="3697570" cy="5771133"/>
          </a:xfrm>
          <a:prstGeom prst="rect">
            <a:avLst/>
          </a:prstGeom>
          <a:solidFill>
            <a:srgbClr val="4653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A0CD39A-86EF-4626-B0DA-71E2D3801D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192" y="702155"/>
            <a:ext cx="3433547" cy="1366281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en-ID" dirty="0">
                <a:solidFill>
                  <a:srgbClr val="FFFFFF"/>
                </a:solidFill>
              </a:rPr>
              <a:t>10.2 </a:t>
            </a:r>
            <a:r>
              <a:rPr lang="en-US" dirty="0" err="1">
                <a:solidFill>
                  <a:srgbClr val="FFFFFF"/>
                </a:solidFill>
              </a:rPr>
              <a:t>unjuk</a:t>
            </a:r>
            <a:r>
              <a:rPr lang="en-US" dirty="0">
                <a:solidFill>
                  <a:srgbClr val="FFFFFF"/>
                </a:solidFill>
              </a:rPr>
              <a:t>/</a:t>
            </a:r>
            <a:r>
              <a:rPr lang="en-US" dirty="0" err="1">
                <a:solidFill>
                  <a:srgbClr val="FFFFFF"/>
                </a:solidFill>
              </a:rPr>
              <a:t>prestasi</a:t>
            </a:r>
            <a:r>
              <a:rPr lang="en-US" dirty="0">
                <a:solidFill>
                  <a:srgbClr val="FFFFFF"/>
                </a:solidFill>
              </a:rPr>
              <a:t> </a:t>
            </a:r>
            <a:r>
              <a:rPr lang="en-US" dirty="0" err="1">
                <a:solidFill>
                  <a:srgbClr val="FFFFFF"/>
                </a:solidFill>
              </a:rPr>
              <a:t>siswa</a:t>
            </a:r>
            <a:r>
              <a:rPr lang="en-ID" dirty="0">
                <a:solidFill>
                  <a:srgbClr val="FFFFFF"/>
                </a:solidFill>
              </a:rPr>
              <a:t> </a:t>
            </a:r>
            <a:endParaRPr lang="id-ID" dirty="0">
              <a:solidFill>
                <a:srgbClr val="FFFFFF"/>
              </a:solidFill>
            </a:endParaRPr>
          </a:p>
        </p:txBody>
      </p:sp>
      <p:pic>
        <p:nvPicPr>
          <p:cNvPr id="7" name="Picture 6" descr="A person standing next to a body of water&#10;&#10;Description automatically generated">
            <a:extLst>
              <a:ext uri="{FF2B5EF4-FFF2-40B4-BE49-F238E27FC236}">
                <a16:creationId xmlns:a16="http://schemas.microsoft.com/office/drawing/2014/main" id="{0E611C19-927C-4CEE-B438-A5532E54131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9223" r="17612" b="-1"/>
          <a:stretch/>
        </p:blipFill>
        <p:spPr>
          <a:xfrm>
            <a:off x="4241827" y="619432"/>
            <a:ext cx="3703320" cy="2847165"/>
          </a:xfrm>
          <a:prstGeom prst="rect">
            <a:avLst/>
          </a:prstGeom>
        </p:spPr>
      </p:pic>
      <p:pic>
        <p:nvPicPr>
          <p:cNvPr id="5" name="Content Placeholder 4" descr="A group of people walking on a beach&#10;&#10;Description automatically generated">
            <a:extLst>
              <a:ext uri="{FF2B5EF4-FFF2-40B4-BE49-F238E27FC236}">
                <a16:creationId xmlns:a16="http://schemas.microsoft.com/office/drawing/2014/main" id="{1218C0F6-AF97-40FF-AC5C-567EA979A3B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26842" b="-1"/>
          <a:stretch/>
        </p:blipFill>
        <p:spPr>
          <a:xfrm>
            <a:off x="8042503" y="619432"/>
            <a:ext cx="3702973" cy="2847165"/>
          </a:xfrm>
          <a:prstGeom prst="rect">
            <a:avLst/>
          </a:prstGeom>
        </p:spPr>
      </p:pic>
      <p:pic>
        <p:nvPicPr>
          <p:cNvPr id="9" name="Picture 8" descr="A group of people standing in front of a crowd&#10;&#10;Description automatically generated">
            <a:extLst>
              <a:ext uri="{FF2B5EF4-FFF2-40B4-BE49-F238E27FC236}">
                <a16:creationId xmlns:a16="http://schemas.microsoft.com/office/drawing/2014/main" id="{180F74BD-3548-4DF4-877B-1E9AD225E5F5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2919" r="13356" b="2"/>
          <a:stretch/>
        </p:blipFill>
        <p:spPr>
          <a:xfrm>
            <a:off x="4241821" y="3562350"/>
            <a:ext cx="3703320" cy="2825496"/>
          </a:xfrm>
          <a:prstGeom prst="rect">
            <a:avLst/>
          </a:prstGeom>
        </p:spPr>
      </p:pic>
      <p:pic>
        <p:nvPicPr>
          <p:cNvPr id="11" name="Picture 10" descr="A group of people on a rock&#10;&#10;Description automatically generated">
            <a:extLst>
              <a:ext uri="{FF2B5EF4-FFF2-40B4-BE49-F238E27FC236}">
                <a16:creationId xmlns:a16="http://schemas.microsoft.com/office/drawing/2014/main" id="{B6530C78-06DF-4758-B0A0-F0BEF99B09EE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22069" r="4213" b="2"/>
          <a:stretch/>
        </p:blipFill>
        <p:spPr>
          <a:xfrm>
            <a:off x="8037116" y="3562351"/>
            <a:ext cx="3702973" cy="2825496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71C5B41B-D212-4061-AD0E-359ACDC8F89F}"/>
              </a:ext>
            </a:extLst>
          </p:cNvPr>
          <p:cNvSpPr txBox="1"/>
          <p:nvPr/>
        </p:nvSpPr>
        <p:spPr>
          <a:xfrm>
            <a:off x="754397" y="2318536"/>
            <a:ext cx="326034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D" b="1" dirty="0" err="1">
                <a:solidFill>
                  <a:schemeClr val="bg1"/>
                </a:solidFill>
              </a:rPr>
              <a:t>Kegiatan</a:t>
            </a:r>
            <a:r>
              <a:rPr lang="en-ID" b="1" dirty="0">
                <a:solidFill>
                  <a:schemeClr val="bg1"/>
                </a:solidFill>
              </a:rPr>
              <a:t> salah </a:t>
            </a:r>
            <a:r>
              <a:rPr lang="en-ID" b="1" dirty="0" err="1">
                <a:solidFill>
                  <a:schemeClr val="bg1"/>
                </a:solidFill>
              </a:rPr>
              <a:t>satu</a:t>
            </a:r>
            <a:r>
              <a:rPr lang="en-ID" b="1" dirty="0">
                <a:solidFill>
                  <a:schemeClr val="bg1"/>
                </a:solidFill>
              </a:rPr>
              <a:t> </a:t>
            </a:r>
            <a:r>
              <a:rPr lang="en-ID" b="1" dirty="0" err="1">
                <a:solidFill>
                  <a:schemeClr val="bg1"/>
                </a:solidFill>
              </a:rPr>
              <a:t>bidang</a:t>
            </a:r>
            <a:r>
              <a:rPr lang="en-ID" b="1" dirty="0">
                <a:solidFill>
                  <a:schemeClr val="bg1"/>
                </a:solidFill>
              </a:rPr>
              <a:t> </a:t>
            </a:r>
            <a:r>
              <a:rPr lang="en-ID" b="1" dirty="0" err="1">
                <a:solidFill>
                  <a:schemeClr val="bg1"/>
                </a:solidFill>
              </a:rPr>
              <a:t>Ekstrakulikuler</a:t>
            </a:r>
            <a:r>
              <a:rPr lang="en-ID" b="1" dirty="0">
                <a:solidFill>
                  <a:schemeClr val="bg1"/>
                </a:solidFill>
              </a:rPr>
              <a:t> </a:t>
            </a:r>
            <a:r>
              <a:rPr lang="en-ID" b="1" dirty="0" err="1">
                <a:solidFill>
                  <a:schemeClr val="bg1"/>
                </a:solidFill>
              </a:rPr>
              <a:t>Wajib</a:t>
            </a:r>
            <a:r>
              <a:rPr lang="en-ID" b="1" dirty="0">
                <a:solidFill>
                  <a:schemeClr val="bg1"/>
                </a:solidFill>
              </a:rPr>
              <a:t> Non-</a:t>
            </a:r>
            <a:r>
              <a:rPr lang="en-ID" b="1" dirty="0" err="1">
                <a:solidFill>
                  <a:schemeClr val="bg1"/>
                </a:solidFill>
              </a:rPr>
              <a:t>Akademik</a:t>
            </a:r>
            <a:r>
              <a:rPr lang="en-ID" b="1" dirty="0">
                <a:solidFill>
                  <a:schemeClr val="bg1"/>
                </a:solidFill>
              </a:rPr>
              <a:t> (</a:t>
            </a:r>
            <a:r>
              <a:rPr lang="en-ID" b="1" dirty="0" err="1">
                <a:solidFill>
                  <a:schemeClr val="bg1"/>
                </a:solidFill>
              </a:rPr>
              <a:t>Pramuka</a:t>
            </a:r>
            <a:r>
              <a:rPr lang="en-ID" b="1" dirty="0">
                <a:solidFill>
                  <a:schemeClr val="bg1"/>
                </a:solidFill>
              </a:rPr>
              <a:t>) – </a:t>
            </a:r>
            <a:r>
              <a:rPr lang="en-ID" b="1" dirty="0" err="1">
                <a:solidFill>
                  <a:schemeClr val="bg1"/>
                </a:solidFill>
              </a:rPr>
              <a:t>Bakti</a:t>
            </a:r>
            <a:r>
              <a:rPr lang="en-ID" b="1" dirty="0">
                <a:solidFill>
                  <a:schemeClr val="bg1"/>
                </a:solidFill>
              </a:rPr>
              <a:t> </a:t>
            </a:r>
            <a:r>
              <a:rPr lang="en-ID" b="1" dirty="0" err="1">
                <a:solidFill>
                  <a:schemeClr val="bg1"/>
                </a:solidFill>
              </a:rPr>
              <a:t>Lingkungan</a:t>
            </a:r>
            <a:endParaRPr lang="id-ID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1903736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>
            <a:extLst>
              <a:ext uri="{FF2B5EF4-FFF2-40B4-BE49-F238E27FC236}">
                <a16:creationId xmlns:a16="http://schemas.microsoft.com/office/drawing/2014/main" id="{36488705-FACC-4B3A-930C-DFCD062308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6534" y="457200"/>
            <a:ext cx="3703320" cy="94997"/>
          </a:xfrm>
          <a:prstGeom prst="rect">
            <a:avLst/>
          </a:prstGeom>
          <a:solidFill>
            <a:srgbClr val="46535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2F92A693-C11D-4258-BD5A-51F263108C1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042147" y="453643"/>
            <a:ext cx="3703320" cy="98554"/>
          </a:xfrm>
          <a:prstGeom prst="rect">
            <a:avLst/>
          </a:prstGeom>
          <a:solidFill>
            <a:srgbClr val="969FA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EC1A7C75-82D3-40B8-BB33-CF1FC3BBE12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241830" y="457200"/>
            <a:ext cx="3703320" cy="9144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96CAEEC9-2A71-4D1A-A998-D8831EC8C64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6534" y="3085764"/>
            <a:ext cx="11298932" cy="3338149"/>
          </a:xfrm>
          <a:prstGeom prst="rect">
            <a:avLst/>
          </a:prstGeom>
          <a:solidFill>
            <a:srgbClr val="46535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A6BACA26-DCE5-4FFE-AD82-8EC870DD9B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 descr="A group of people in a room&#10;&#10;Description automatically generated">
            <a:extLst>
              <a:ext uri="{FF2B5EF4-FFF2-40B4-BE49-F238E27FC236}">
                <a16:creationId xmlns:a16="http://schemas.microsoft.com/office/drawing/2014/main" id="{987E47FF-15C2-454B-A9FD-A2F0E218D43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6914" r="11734" b="-2"/>
          <a:stretch/>
        </p:blipFill>
        <p:spPr>
          <a:xfrm>
            <a:off x="20" y="-2"/>
            <a:ext cx="4544548" cy="4219698"/>
          </a:xfrm>
          <a:prstGeom prst="rect">
            <a:avLst/>
          </a:prstGeom>
        </p:spPr>
      </p:pic>
      <p:pic>
        <p:nvPicPr>
          <p:cNvPr id="11" name="Picture 10" descr="A group of people in a room&#10;&#10;Description automatically generated">
            <a:extLst>
              <a:ext uri="{FF2B5EF4-FFF2-40B4-BE49-F238E27FC236}">
                <a16:creationId xmlns:a16="http://schemas.microsoft.com/office/drawing/2014/main" id="{FAC2B386-054F-40BC-B3E6-93DCF577283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1777" r="30278" b="2"/>
          <a:stretch/>
        </p:blipFill>
        <p:spPr>
          <a:xfrm>
            <a:off x="4628834" y="-3"/>
            <a:ext cx="3732157" cy="4266954"/>
          </a:xfrm>
          <a:prstGeom prst="rect">
            <a:avLst/>
          </a:prstGeom>
        </p:spPr>
      </p:pic>
      <p:sp>
        <p:nvSpPr>
          <p:cNvPr id="26" name="Rectangle 25">
            <a:extLst>
              <a:ext uri="{FF2B5EF4-FFF2-40B4-BE49-F238E27FC236}">
                <a16:creationId xmlns:a16="http://schemas.microsoft.com/office/drawing/2014/main" id="{A5F9D3AB-061F-40F2-94F2-0F9DCD1B69B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639498" y="4267831"/>
            <a:ext cx="7552502" cy="2590169"/>
          </a:xfrm>
          <a:prstGeom prst="rect">
            <a:avLst/>
          </a:prstGeom>
          <a:solidFill>
            <a:srgbClr val="465359"/>
          </a:solidFill>
          <a:ln w="6350" cmpd="sng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5820F93-C5E3-42BC-926D-43E561D32F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89842" y="4571122"/>
            <a:ext cx="6591957" cy="1037907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3300">
                <a:solidFill>
                  <a:srgbClr val="FFFFFF"/>
                </a:solidFill>
              </a:rPr>
              <a:t>11. Kegiatan parenting siswa</a:t>
            </a:r>
          </a:p>
        </p:txBody>
      </p:sp>
      <p:pic>
        <p:nvPicPr>
          <p:cNvPr id="9" name="Picture 8" descr="A group of people in a room&#10;&#10;Description automatically generated">
            <a:extLst>
              <a:ext uri="{FF2B5EF4-FFF2-40B4-BE49-F238E27FC236}">
                <a16:creationId xmlns:a16="http://schemas.microsoft.com/office/drawing/2014/main" id="{26753E4C-2140-4725-9AB0-890E8EBC4946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7530" r="23831" b="1"/>
          <a:stretch/>
        </p:blipFill>
        <p:spPr>
          <a:xfrm>
            <a:off x="8457419" y="5"/>
            <a:ext cx="3734578" cy="4219281"/>
          </a:xfrm>
          <a:prstGeom prst="rect">
            <a:avLst/>
          </a:prstGeom>
        </p:spPr>
      </p:pic>
      <p:sp>
        <p:nvSpPr>
          <p:cNvPr id="28" name="Rectangle 27">
            <a:extLst>
              <a:ext uri="{FF2B5EF4-FFF2-40B4-BE49-F238E27FC236}">
                <a16:creationId xmlns:a16="http://schemas.microsoft.com/office/drawing/2014/main" id="{70F9BD37-4DB5-4730-821E-01F12FA351C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05326" y="4220158"/>
            <a:ext cx="7689094" cy="90102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5" name="Content Placeholder 4" descr="A group of people around each other&#10;&#10;Description automatically generated">
            <a:extLst>
              <a:ext uri="{FF2B5EF4-FFF2-40B4-BE49-F238E27FC236}">
                <a16:creationId xmlns:a16="http://schemas.microsoft.com/office/drawing/2014/main" id="{334DD8B2-B07E-4FCD-93C9-093185A09CF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5"/>
          <a:srcRect r="-4" b="15391"/>
          <a:stretch/>
        </p:blipFill>
        <p:spPr>
          <a:xfrm>
            <a:off x="-2" y="4310260"/>
            <a:ext cx="4544568" cy="25472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046772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E8B7C3-C56A-4B22-9AA7-87AFBE6F47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609809"/>
          </a:xfrm>
        </p:spPr>
        <p:txBody>
          <a:bodyPr/>
          <a:lstStyle/>
          <a:p>
            <a:r>
              <a:rPr lang="en-ID" dirty="0"/>
              <a:t>2. </a:t>
            </a:r>
            <a:r>
              <a:rPr lang="en-ID" dirty="0" err="1"/>
              <a:t>Pelanggaran</a:t>
            </a:r>
            <a:r>
              <a:rPr lang="en-ID" dirty="0"/>
              <a:t> yang </a:t>
            </a:r>
            <a:r>
              <a:rPr lang="en-ID" dirty="0" err="1"/>
              <a:t>ditangani</a:t>
            </a:r>
            <a:r>
              <a:rPr lang="en-ID" dirty="0"/>
              <a:t> </a:t>
            </a:r>
            <a:r>
              <a:rPr lang="en-ID" dirty="0" err="1"/>
              <a:t>pihak</a:t>
            </a:r>
            <a:r>
              <a:rPr lang="en-ID" dirty="0"/>
              <a:t> </a:t>
            </a:r>
            <a:r>
              <a:rPr lang="en-ID" dirty="0" err="1"/>
              <a:t>berwajib</a:t>
            </a:r>
            <a:endParaRPr lang="id-ID" dirty="0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0D73A9B6-1378-4494-ACEE-83F315B29E9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278066" y="3525843"/>
            <a:ext cx="3795494" cy="2846621"/>
          </a:xfr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B67C6AB7-82B8-4185-8E17-1FBC26FCECC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47365" y="2006086"/>
            <a:ext cx="2913537" cy="3884715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9C8BED5E-940B-478D-9CCE-B2AA1579D28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18439" y="1466806"/>
            <a:ext cx="2611762" cy="3482348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4FB20CA1-52E2-4B7E-A014-8FE75BA044CE}"/>
              </a:ext>
            </a:extLst>
          </p:cNvPr>
          <p:cNvSpPr txBox="1"/>
          <p:nvPr/>
        </p:nvSpPr>
        <p:spPr>
          <a:xfrm>
            <a:off x="1118440" y="5971178"/>
            <a:ext cx="584246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D" dirty="0" err="1"/>
              <a:t>Peringatan</a:t>
            </a:r>
            <a:r>
              <a:rPr lang="en-ID" dirty="0"/>
              <a:t> dan </a:t>
            </a:r>
            <a:r>
              <a:rPr lang="en-ID" dirty="0" err="1"/>
              <a:t>Penanganan</a:t>
            </a:r>
            <a:r>
              <a:rPr lang="en-ID" dirty="0"/>
              <a:t> </a:t>
            </a:r>
            <a:r>
              <a:rPr lang="en-ID" dirty="0" err="1"/>
              <a:t>Tilang</a:t>
            </a:r>
            <a:r>
              <a:rPr lang="en-ID" dirty="0"/>
              <a:t> </a:t>
            </a:r>
            <a:r>
              <a:rPr lang="en-ID" dirty="0" err="1"/>
              <a:t>dari</a:t>
            </a:r>
            <a:r>
              <a:rPr lang="en-ID" dirty="0"/>
              <a:t> </a:t>
            </a:r>
            <a:r>
              <a:rPr lang="en-ID" dirty="0" err="1"/>
              <a:t>Polantas</a:t>
            </a:r>
            <a:r>
              <a:rPr lang="en-ID" dirty="0"/>
              <a:t> </a:t>
            </a:r>
            <a:r>
              <a:rPr lang="en-ID" dirty="0" err="1"/>
              <a:t>terkait</a:t>
            </a:r>
            <a:r>
              <a:rPr lang="en-ID" dirty="0"/>
              <a:t> </a:t>
            </a:r>
            <a:r>
              <a:rPr lang="en-ID" dirty="0" err="1"/>
              <a:t>kelengkapan</a:t>
            </a:r>
            <a:r>
              <a:rPr lang="en-ID" dirty="0"/>
              <a:t> </a:t>
            </a:r>
            <a:r>
              <a:rPr lang="en-ID" dirty="0" err="1"/>
              <a:t>dalam</a:t>
            </a:r>
            <a:r>
              <a:rPr lang="en-ID" dirty="0"/>
              <a:t> </a:t>
            </a:r>
            <a:r>
              <a:rPr lang="en-ID" dirty="0" err="1"/>
              <a:t>berkendara</a:t>
            </a:r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422506776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B141EE-382E-4E4C-9C79-6B545899FC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662818"/>
          </a:xfrm>
        </p:spPr>
        <p:txBody>
          <a:bodyPr/>
          <a:lstStyle/>
          <a:p>
            <a:r>
              <a:rPr lang="en-ID" dirty="0"/>
              <a:t>3. </a:t>
            </a:r>
            <a:r>
              <a:rPr lang="en-ID" dirty="0" err="1"/>
              <a:t>Pelanggaran</a:t>
            </a:r>
            <a:r>
              <a:rPr lang="en-ID" dirty="0"/>
              <a:t> </a:t>
            </a:r>
            <a:r>
              <a:rPr lang="en-ID" dirty="0" err="1"/>
              <a:t>Keterlambatan</a:t>
            </a:r>
            <a:r>
              <a:rPr lang="en-ID" dirty="0"/>
              <a:t> </a:t>
            </a:r>
            <a:r>
              <a:rPr lang="en-ID" dirty="0" err="1"/>
              <a:t>siswa</a:t>
            </a:r>
            <a:endParaRPr lang="id-ID" dirty="0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83CD4B04-6359-46B5-A987-50165469684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325170" y="2138885"/>
            <a:ext cx="3440308" cy="2580230"/>
          </a:xfr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79D4E273-B448-4CEB-B4ED-70FFD1C8FBD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35206" y="1483940"/>
            <a:ext cx="3440309" cy="4587078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ED43E342-0958-4AEB-ADB6-B9E9EDAE3E0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50573" y="1447812"/>
            <a:ext cx="3106223" cy="2329667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A65915EE-23DE-4165-8767-32A3F6ED546F}"/>
              </a:ext>
            </a:extLst>
          </p:cNvPr>
          <p:cNvSpPr txBox="1"/>
          <p:nvPr/>
        </p:nvSpPr>
        <p:spPr>
          <a:xfrm>
            <a:off x="1403939" y="5087022"/>
            <a:ext cx="584246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D" dirty="0" err="1"/>
              <a:t>Peringatan</a:t>
            </a:r>
            <a:r>
              <a:rPr lang="en-ID" dirty="0"/>
              <a:t> dan </a:t>
            </a:r>
            <a:r>
              <a:rPr lang="en-ID" dirty="0" err="1"/>
              <a:t>Penanganan</a:t>
            </a:r>
            <a:r>
              <a:rPr lang="en-ID" dirty="0"/>
              <a:t> </a:t>
            </a:r>
            <a:r>
              <a:rPr lang="en-ID" dirty="0" err="1"/>
              <a:t>Siswa</a:t>
            </a:r>
            <a:r>
              <a:rPr lang="en-ID" dirty="0"/>
              <a:t>/</a:t>
            </a:r>
            <a:r>
              <a:rPr lang="en-ID" dirty="0" err="1"/>
              <a:t>i</a:t>
            </a:r>
            <a:r>
              <a:rPr lang="en-ID" dirty="0"/>
              <a:t> yang </a:t>
            </a:r>
            <a:r>
              <a:rPr lang="en-ID" dirty="0" err="1"/>
              <a:t>terlambat</a:t>
            </a:r>
            <a:r>
              <a:rPr lang="en-ID" dirty="0"/>
              <a:t> </a:t>
            </a:r>
            <a:r>
              <a:rPr lang="en-ID" dirty="0" err="1"/>
              <a:t>masuk</a:t>
            </a:r>
            <a:r>
              <a:rPr lang="en-ID" dirty="0"/>
              <a:t> </a:t>
            </a:r>
            <a:r>
              <a:rPr lang="en-ID" dirty="0" err="1"/>
              <a:t>sekolah</a:t>
            </a:r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263240913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77F2BB43-1E8B-40A7-9733-9AEE76BFE22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6534" y="457200"/>
            <a:ext cx="3703320" cy="94997"/>
          </a:xfrm>
          <a:prstGeom prst="rect">
            <a:avLst/>
          </a:prstGeom>
          <a:solidFill>
            <a:srgbClr val="46535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2F2499BD-C67D-4CD4-9747-4DCC7EF1FC2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042147" y="453643"/>
            <a:ext cx="3703320" cy="98554"/>
          </a:xfrm>
          <a:prstGeom prst="rect">
            <a:avLst/>
          </a:prstGeom>
          <a:solidFill>
            <a:srgbClr val="969FA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80D02CAC-A533-4E24-84A6-B3171E16A27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241830" y="457200"/>
            <a:ext cx="3703320" cy="9144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44DBAF48-B17B-4AA7-9E99-4EC0C990582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6534" y="3085764"/>
            <a:ext cx="11298932" cy="3338149"/>
          </a:xfrm>
          <a:prstGeom prst="rect">
            <a:avLst/>
          </a:prstGeom>
          <a:solidFill>
            <a:srgbClr val="46535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 useBgFill="1">
        <p:nvSpPr>
          <p:cNvPr id="20" name="Rectangle 19">
            <a:extLst>
              <a:ext uri="{FF2B5EF4-FFF2-40B4-BE49-F238E27FC236}">
                <a16:creationId xmlns:a16="http://schemas.microsoft.com/office/drawing/2014/main" id="{C592B42C-58FA-4A86-86F9-BA64DFB528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12191999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49AE81AC-D16D-497C-95C0-16E491F119C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6534" y="457200"/>
            <a:ext cx="3703320" cy="94997"/>
          </a:xfrm>
          <a:prstGeom prst="rect">
            <a:avLst/>
          </a:prstGeom>
          <a:solidFill>
            <a:srgbClr val="46535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2465720C-012A-4C28-8AA5-75E0C7CC2A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241830" y="457200"/>
            <a:ext cx="3703320" cy="9144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F2137993-2819-4F0D-9767-4F7C41F33D9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042147" y="453643"/>
            <a:ext cx="3703320" cy="98554"/>
          </a:xfrm>
          <a:prstGeom prst="rect">
            <a:avLst/>
          </a:prstGeom>
          <a:solidFill>
            <a:srgbClr val="969FA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FC9E8B1E-9FF3-4471-BF13-F774FD86EAB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8652" y="638175"/>
            <a:ext cx="3700760" cy="5752390"/>
          </a:xfrm>
          <a:prstGeom prst="rect">
            <a:avLst/>
          </a:prstGeom>
          <a:solidFill>
            <a:srgbClr val="46535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32749DB-ED88-4F61-BB29-DD5DDB9DE7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0218" y="1656292"/>
            <a:ext cx="3150659" cy="2085869"/>
          </a:xfrm>
        </p:spPr>
        <p:txBody>
          <a:bodyPr vert="horz" lIns="91440" tIns="45720" rIns="91440" bIns="45720" rtlCol="0" anchor="b">
            <a:normAutofit/>
          </a:bodyPr>
          <a:lstStyle/>
          <a:p>
            <a:pPr>
              <a:lnSpc>
                <a:spcPct val="90000"/>
              </a:lnSpc>
            </a:pPr>
            <a:r>
              <a:rPr lang="en-US">
                <a:solidFill>
                  <a:srgbClr val="FFFFFF"/>
                </a:solidFill>
              </a:rPr>
              <a:t>4. Pelanggaran tertidur di kelas pada saat jam kbm </a:t>
            </a:r>
          </a:p>
        </p:txBody>
      </p:sp>
      <p:pic>
        <p:nvPicPr>
          <p:cNvPr id="5" name="Content Placeholder 4" descr="A picture containing indoor, person, person, laying&#10;&#10;Description automatically generated">
            <a:extLst>
              <a:ext uri="{FF2B5EF4-FFF2-40B4-BE49-F238E27FC236}">
                <a16:creationId xmlns:a16="http://schemas.microsoft.com/office/drawing/2014/main" id="{265DA1DD-26C7-4364-A366-4F14FCB2973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t="15639" r="2" b="12385"/>
          <a:stretch/>
        </p:blipFill>
        <p:spPr>
          <a:xfrm>
            <a:off x="4243791" y="638175"/>
            <a:ext cx="3702877" cy="5762625"/>
          </a:xfrm>
          <a:prstGeom prst="rect">
            <a:avLst/>
          </a:prstGeom>
        </p:spPr>
      </p:pic>
      <p:pic>
        <p:nvPicPr>
          <p:cNvPr id="7" name="Picture 6" descr="A picture containing table, person, sitting, computer&#10;&#10;Description automatically generated">
            <a:extLst>
              <a:ext uri="{FF2B5EF4-FFF2-40B4-BE49-F238E27FC236}">
                <a16:creationId xmlns:a16="http://schemas.microsoft.com/office/drawing/2014/main" id="{BDD3537D-43CD-4608-9A11-B73CBE62913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14327" b="3"/>
          <a:stretch/>
        </p:blipFill>
        <p:spPr>
          <a:xfrm>
            <a:off x="8036240" y="638175"/>
            <a:ext cx="3702877" cy="5762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585511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9AC562-141D-49AE-A9AF-952CC28128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611527"/>
          </a:xfrm>
        </p:spPr>
        <p:txBody>
          <a:bodyPr/>
          <a:lstStyle/>
          <a:p>
            <a:r>
              <a:rPr lang="en-ID" dirty="0"/>
              <a:t>5. </a:t>
            </a:r>
            <a:r>
              <a:rPr lang="en-ID" dirty="0" err="1"/>
              <a:t>Konseling</a:t>
            </a:r>
            <a:r>
              <a:rPr lang="en-ID" dirty="0"/>
              <a:t> </a:t>
            </a:r>
            <a:r>
              <a:rPr lang="en-ID" dirty="0" err="1"/>
              <a:t>bimbingan</a:t>
            </a:r>
            <a:r>
              <a:rPr lang="en-ID" dirty="0"/>
              <a:t> </a:t>
            </a:r>
            <a:r>
              <a:rPr lang="en-ID" dirty="0" err="1"/>
              <a:t>siswa</a:t>
            </a:r>
            <a:r>
              <a:rPr lang="en-ID" dirty="0"/>
              <a:t> yang </a:t>
            </a:r>
            <a:r>
              <a:rPr lang="en-ID" dirty="0" err="1"/>
              <a:t>bermasalah</a:t>
            </a:r>
            <a:endParaRPr lang="id-ID" dirty="0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68D6761E-D0F5-4952-9027-6FCA3B5E3CD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157718" y="1499712"/>
            <a:ext cx="6596626" cy="4947470"/>
          </a:xfrm>
        </p:spPr>
      </p:pic>
      <p:pic>
        <p:nvPicPr>
          <p:cNvPr id="7" name="Picture 6" descr="A group of people sitting at a table&#10;&#10;Description automatically generated">
            <a:extLst>
              <a:ext uri="{FF2B5EF4-FFF2-40B4-BE49-F238E27FC236}">
                <a16:creationId xmlns:a16="http://schemas.microsoft.com/office/drawing/2014/main" id="{171B0F59-AF5D-4186-9B2C-47667EFB27F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02554" y="1480059"/>
            <a:ext cx="3774246" cy="50323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745532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124E1A04-39B9-40B4-9262-CDD9ED7520B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6534" y="457200"/>
            <a:ext cx="3703320" cy="94997"/>
          </a:xfrm>
          <a:prstGeom prst="rect">
            <a:avLst/>
          </a:prstGeom>
          <a:solidFill>
            <a:srgbClr val="46535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581B9858-A5E9-4EB2-830E-72BB81A847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042147" y="453643"/>
            <a:ext cx="3703320" cy="98554"/>
          </a:xfrm>
          <a:prstGeom prst="rect">
            <a:avLst/>
          </a:prstGeom>
          <a:solidFill>
            <a:srgbClr val="969FA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C83B291D-F718-46F4-AF9D-812BD00323C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241830" y="457200"/>
            <a:ext cx="3703320" cy="9144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86261C36-54A7-4257-8145-A85D30C0E7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6534" y="3085764"/>
            <a:ext cx="11298932" cy="3338149"/>
          </a:xfrm>
          <a:prstGeom prst="rect">
            <a:avLst/>
          </a:prstGeom>
          <a:solidFill>
            <a:srgbClr val="46535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 useBgFill="1">
        <p:nvSpPr>
          <p:cNvPr id="22" name="Rectangle 21">
            <a:extLst>
              <a:ext uri="{FF2B5EF4-FFF2-40B4-BE49-F238E27FC236}">
                <a16:creationId xmlns:a16="http://schemas.microsoft.com/office/drawing/2014/main" id="{CC4B5BF5-FF9C-4924-B7E3-175E8FBCF1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CD212BDA-7BCB-45CA-8B7D-8E3870A005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6534" y="457200"/>
            <a:ext cx="3703320" cy="94997"/>
          </a:xfrm>
          <a:prstGeom prst="rect">
            <a:avLst/>
          </a:prstGeom>
          <a:solidFill>
            <a:srgbClr val="46535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133259EA-7CAC-4F6C-B3CD-EF4DEACD27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241830" y="457200"/>
            <a:ext cx="3703320" cy="91440"/>
          </a:xfrm>
          <a:prstGeom prst="rect">
            <a:avLst/>
          </a:prstGeom>
          <a:solidFill>
            <a:srgbClr val="E9356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B973906C-F040-4ADB-A362-4BDB201B682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042147" y="453643"/>
            <a:ext cx="3703320" cy="98554"/>
          </a:xfrm>
          <a:prstGeom prst="rect">
            <a:avLst/>
          </a:prstGeom>
          <a:solidFill>
            <a:srgbClr val="969FA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7" name="Picture 6" descr="A person looking at the camera&#10;&#10;Description automatically generated">
            <a:extLst>
              <a:ext uri="{FF2B5EF4-FFF2-40B4-BE49-F238E27FC236}">
                <a16:creationId xmlns:a16="http://schemas.microsoft.com/office/drawing/2014/main" id="{D3BA949C-64A0-43D3-B5F3-4DEA20D409D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3505" r="6357"/>
          <a:stretch/>
        </p:blipFill>
        <p:spPr>
          <a:xfrm>
            <a:off x="446532" y="641102"/>
            <a:ext cx="3703322" cy="3465902"/>
          </a:xfrm>
          <a:prstGeom prst="rect">
            <a:avLst/>
          </a:prstGeom>
        </p:spPr>
      </p:pic>
      <p:pic>
        <p:nvPicPr>
          <p:cNvPr id="5" name="Content Placeholder 4" descr="A person wearing a blue shirt&#10;&#10;Description automatically generated">
            <a:extLst>
              <a:ext uri="{FF2B5EF4-FFF2-40B4-BE49-F238E27FC236}">
                <a16:creationId xmlns:a16="http://schemas.microsoft.com/office/drawing/2014/main" id="{2A12BDFE-C148-49BB-AF29-A233AFFC0FE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3"/>
          <a:srcRect t="12042" r="-3" b="17764"/>
          <a:stretch/>
        </p:blipFill>
        <p:spPr>
          <a:xfrm>
            <a:off x="4240942" y="641102"/>
            <a:ext cx="3703322" cy="3465902"/>
          </a:xfrm>
          <a:prstGeom prst="rect">
            <a:avLst/>
          </a:prstGeom>
        </p:spPr>
      </p:pic>
      <p:sp>
        <p:nvSpPr>
          <p:cNvPr id="30" name="Rectangle 29">
            <a:extLst>
              <a:ext uri="{FF2B5EF4-FFF2-40B4-BE49-F238E27FC236}">
                <a16:creationId xmlns:a16="http://schemas.microsoft.com/office/drawing/2014/main" id="{331621D3-A277-46EF-93A9-0D5140FA93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6534" y="4199467"/>
            <a:ext cx="7497730" cy="2191098"/>
          </a:xfrm>
          <a:prstGeom prst="rect">
            <a:avLst/>
          </a:prstGeom>
          <a:solidFill>
            <a:srgbClr val="46535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6F15FA4-5659-4CDE-976C-A6A3AC0865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6736" y="4893646"/>
            <a:ext cx="7228412" cy="588855"/>
          </a:xfrm>
        </p:spPr>
        <p:txBody>
          <a:bodyPr vert="horz" lIns="91440" tIns="45720" rIns="91440" bIns="45720" rtlCol="0" anchor="b">
            <a:normAutofit/>
          </a:bodyPr>
          <a:lstStyle/>
          <a:p>
            <a:pPr>
              <a:lnSpc>
                <a:spcPct val="90000"/>
              </a:lnSpc>
            </a:pPr>
            <a:r>
              <a:rPr lang="en-US" sz="3200" dirty="0">
                <a:solidFill>
                  <a:srgbClr val="FFFFFF"/>
                </a:solidFill>
              </a:rPr>
              <a:t>6. Model </a:t>
            </a:r>
            <a:r>
              <a:rPr lang="en-US" sz="3200" dirty="0" err="1">
                <a:solidFill>
                  <a:srgbClr val="FFFFFF"/>
                </a:solidFill>
              </a:rPr>
              <a:t>rambut</a:t>
            </a:r>
            <a:r>
              <a:rPr lang="en-US" sz="3200" dirty="0">
                <a:solidFill>
                  <a:srgbClr val="FFFFFF"/>
                </a:solidFill>
              </a:rPr>
              <a:t> </a:t>
            </a:r>
            <a:r>
              <a:rPr lang="en-US" sz="3200" dirty="0" err="1">
                <a:solidFill>
                  <a:srgbClr val="FFFFFF"/>
                </a:solidFill>
              </a:rPr>
              <a:t>siswa</a:t>
            </a:r>
            <a:r>
              <a:rPr lang="en-US" sz="3200" dirty="0">
                <a:solidFill>
                  <a:srgbClr val="FFFFFF"/>
                </a:solidFill>
              </a:rPr>
              <a:t> </a:t>
            </a:r>
            <a:r>
              <a:rPr lang="en-US" sz="3200" dirty="0" err="1">
                <a:solidFill>
                  <a:srgbClr val="FFFFFF"/>
                </a:solidFill>
              </a:rPr>
              <a:t>laki-laki</a:t>
            </a:r>
            <a:endParaRPr lang="en-US" sz="3200" dirty="0">
              <a:solidFill>
                <a:srgbClr val="FFFFFF"/>
              </a:solidFill>
            </a:endParaRPr>
          </a:p>
        </p:txBody>
      </p:sp>
      <p:pic>
        <p:nvPicPr>
          <p:cNvPr id="9" name="Picture 8" descr="A person wearing a suit and tie smiling at the camera&#10;&#10;Description automatically generated">
            <a:extLst>
              <a:ext uri="{FF2B5EF4-FFF2-40B4-BE49-F238E27FC236}">
                <a16:creationId xmlns:a16="http://schemas.microsoft.com/office/drawing/2014/main" id="{17FFC2AE-0F1A-4254-BA01-A1E4DDD0FFE1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6402" r="7738" b="2"/>
          <a:stretch/>
        </p:blipFill>
        <p:spPr>
          <a:xfrm>
            <a:off x="8036241" y="641102"/>
            <a:ext cx="3702435" cy="57494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847636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>
            <a:extLst>
              <a:ext uri="{FF2B5EF4-FFF2-40B4-BE49-F238E27FC236}">
                <a16:creationId xmlns:a16="http://schemas.microsoft.com/office/drawing/2014/main" id="{35E47987-51DD-47D8-82CB-3239C104101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6534" y="457200"/>
            <a:ext cx="3703320" cy="94997"/>
          </a:xfrm>
          <a:prstGeom prst="rect">
            <a:avLst/>
          </a:prstGeom>
          <a:solidFill>
            <a:srgbClr val="46535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343B51BC-A337-4FC1-8BEC-2C71D3B3F7B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042147" y="453643"/>
            <a:ext cx="3703320" cy="98554"/>
          </a:xfrm>
          <a:prstGeom prst="rect">
            <a:avLst/>
          </a:prstGeom>
          <a:solidFill>
            <a:srgbClr val="969FA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F06EB04D-98C2-4D74-86BC-1E95ECF551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241830" y="457200"/>
            <a:ext cx="3703320" cy="9144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5FE21824-8381-405C-BDEF-3859DE644D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6534" y="3085764"/>
            <a:ext cx="11298932" cy="3338149"/>
          </a:xfrm>
          <a:prstGeom prst="rect">
            <a:avLst/>
          </a:prstGeom>
          <a:solidFill>
            <a:srgbClr val="46535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 useBgFill="1">
        <p:nvSpPr>
          <p:cNvPr id="24" name="Rectangle 23">
            <a:extLst>
              <a:ext uri="{FF2B5EF4-FFF2-40B4-BE49-F238E27FC236}">
                <a16:creationId xmlns:a16="http://schemas.microsoft.com/office/drawing/2014/main" id="{6EA7B49C-1DDA-4A36-B615-CCE52D7703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12191999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0349BF0E-90A2-447D-851A-A1C4FC5E592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1911" y="638175"/>
            <a:ext cx="3682784" cy="5752390"/>
          </a:xfrm>
          <a:prstGeom prst="rect">
            <a:avLst/>
          </a:prstGeom>
          <a:solidFill>
            <a:srgbClr val="46535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AA47D0C-1A07-4E8A-98E8-1E0B90FA8A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0218" y="1656292"/>
            <a:ext cx="3150659" cy="2085869"/>
          </a:xfrm>
        </p:spPr>
        <p:txBody>
          <a:bodyPr vert="horz" lIns="91440" tIns="45720" rIns="91440" bIns="45720" rtlCol="0" anchor="b">
            <a:normAutofit fontScale="90000"/>
          </a:bodyPr>
          <a:lstStyle/>
          <a:p>
            <a:pPr>
              <a:lnSpc>
                <a:spcPct val="90000"/>
              </a:lnSpc>
            </a:pPr>
            <a:r>
              <a:rPr lang="en-US" sz="3600" dirty="0">
                <a:solidFill>
                  <a:srgbClr val="FFFFFF"/>
                </a:solidFill>
              </a:rPr>
              <a:t>7.1 </a:t>
            </a:r>
            <a:r>
              <a:rPr lang="en-US" sz="3600" dirty="0" err="1">
                <a:solidFill>
                  <a:srgbClr val="FFFFFF"/>
                </a:solidFill>
              </a:rPr>
              <a:t>Ketentuan</a:t>
            </a:r>
            <a:r>
              <a:rPr lang="en-US" sz="3600" dirty="0">
                <a:solidFill>
                  <a:srgbClr val="FFFFFF"/>
                </a:solidFill>
              </a:rPr>
              <a:t> </a:t>
            </a:r>
            <a:r>
              <a:rPr lang="en-US" sz="3600" dirty="0" err="1">
                <a:solidFill>
                  <a:srgbClr val="FFFFFF"/>
                </a:solidFill>
              </a:rPr>
              <a:t>pemasangan</a:t>
            </a:r>
            <a:r>
              <a:rPr lang="en-US" sz="3600" dirty="0">
                <a:solidFill>
                  <a:srgbClr val="FFFFFF"/>
                </a:solidFill>
              </a:rPr>
              <a:t> </a:t>
            </a:r>
            <a:r>
              <a:rPr lang="en-US" sz="3600" dirty="0" err="1">
                <a:solidFill>
                  <a:srgbClr val="FFFFFF"/>
                </a:solidFill>
              </a:rPr>
              <a:t>atribut</a:t>
            </a:r>
            <a:r>
              <a:rPr lang="en-US" sz="3600" dirty="0">
                <a:solidFill>
                  <a:srgbClr val="FFFFFF"/>
                </a:solidFill>
              </a:rPr>
              <a:t> </a:t>
            </a:r>
            <a:r>
              <a:rPr lang="en-US" sz="3600" dirty="0" err="1">
                <a:solidFill>
                  <a:srgbClr val="FFFFFF"/>
                </a:solidFill>
              </a:rPr>
              <a:t>seragam</a:t>
            </a:r>
            <a:r>
              <a:rPr lang="en-US" sz="3600" dirty="0">
                <a:solidFill>
                  <a:srgbClr val="FFFFFF"/>
                </a:solidFill>
              </a:rPr>
              <a:t> </a:t>
            </a:r>
            <a:r>
              <a:rPr lang="en-US" sz="3600" dirty="0" err="1">
                <a:solidFill>
                  <a:srgbClr val="FFFFFF"/>
                </a:solidFill>
              </a:rPr>
              <a:t>sekolah</a:t>
            </a:r>
            <a:endParaRPr lang="en-US" sz="3600" dirty="0">
              <a:solidFill>
                <a:srgbClr val="FFFFFF"/>
              </a:solidFill>
            </a:endParaRP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5B432A1A-7A25-4237-B64F-E0244D852BE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6534" y="455422"/>
            <a:ext cx="3703320" cy="94997"/>
          </a:xfrm>
          <a:prstGeom prst="rect">
            <a:avLst/>
          </a:prstGeom>
          <a:solidFill>
            <a:srgbClr val="46535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371419D3-21C1-47D3-9BB6-2E08FCE8160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244341" y="457200"/>
            <a:ext cx="3703320" cy="9144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99383C2D-F910-444C-AFBF-2A6C72EBA6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042147" y="453643"/>
            <a:ext cx="3703320" cy="98554"/>
          </a:xfrm>
          <a:prstGeom prst="rect">
            <a:avLst/>
          </a:prstGeom>
          <a:solidFill>
            <a:srgbClr val="969FA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8AC7279F-774B-48BD-8EC4-E7346A34AB1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242242" y="627940"/>
            <a:ext cx="3704425" cy="2837094"/>
          </a:xfrm>
          <a:prstGeom prst="rect">
            <a:avLst/>
          </a:prstGeom>
          <a:solidFill>
            <a:srgbClr val="FFFFFF"/>
          </a:solidFill>
          <a:ln w="19050">
            <a:solidFill>
              <a:schemeClr val="accent4">
                <a:alpha val="99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C7DDDFD6-72D5-4EF4-A4DB-73C14A4C586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4411999" y="945245"/>
            <a:ext cx="3356919" cy="2195110"/>
          </a:xfrm>
          <a:prstGeom prst="rect">
            <a:avLst/>
          </a:prstGeom>
        </p:spPr>
      </p:pic>
      <p:sp>
        <p:nvSpPr>
          <p:cNvPr id="36" name="Rectangle 35">
            <a:extLst>
              <a:ext uri="{FF2B5EF4-FFF2-40B4-BE49-F238E27FC236}">
                <a16:creationId xmlns:a16="http://schemas.microsoft.com/office/drawing/2014/main" id="{7DDFE527-440F-4625-B425-54376B60CE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052736" y="627940"/>
            <a:ext cx="3704425" cy="2847329"/>
          </a:xfrm>
          <a:prstGeom prst="rect">
            <a:avLst/>
          </a:prstGeom>
          <a:solidFill>
            <a:srgbClr val="FFFFFF"/>
          </a:solidFill>
          <a:ln w="19050">
            <a:solidFill>
              <a:schemeClr val="accent4">
                <a:alpha val="99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173D615B-64BD-48DD-9C3F-84915FAEAA3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rcRect/>
          <a:stretch/>
        </p:blipFill>
        <p:spPr>
          <a:xfrm>
            <a:off x="8458949" y="1094271"/>
            <a:ext cx="2901117" cy="1897059"/>
          </a:xfrm>
          <a:prstGeom prst="rect">
            <a:avLst/>
          </a:prstGeom>
        </p:spPr>
      </p:pic>
      <p:sp>
        <p:nvSpPr>
          <p:cNvPr id="38" name="Rectangle 37">
            <a:extLst>
              <a:ext uri="{FF2B5EF4-FFF2-40B4-BE49-F238E27FC236}">
                <a16:creationId xmlns:a16="http://schemas.microsoft.com/office/drawing/2014/main" id="{8C2E4842-085B-4316-A26B-BFB4CF21553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240762" y="3572039"/>
            <a:ext cx="3704425" cy="2818526"/>
          </a:xfrm>
          <a:prstGeom prst="rect">
            <a:avLst/>
          </a:prstGeom>
          <a:solidFill>
            <a:srgbClr val="FFFFFF"/>
          </a:solidFill>
          <a:ln w="19050">
            <a:solidFill>
              <a:schemeClr val="accent4">
                <a:alpha val="99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 descr="A close up of text on a white background&#10;&#10;Description automatically generated">
            <a:extLst>
              <a:ext uri="{FF2B5EF4-FFF2-40B4-BE49-F238E27FC236}">
                <a16:creationId xmlns:a16="http://schemas.microsoft.com/office/drawing/2014/main" id="{2A6E317D-E791-4AA7-BE7E-57762270631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11999" y="3886538"/>
            <a:ext cx="3356919" cy="2198781"/>
          </a:xfrm>
          <a:prstGeom prst="rect">
            <a:avLst/>
          </a:prstGeom>
        </p:spPr>
      </p:pic>
      <p:sp>
        <p:nvSpPr>
          <p:cNvPr id="40" name="Rectangle 39">
            <a:extLst>
              <a:ext uri="{FF2B5EF4-FFF2-40B4-BE49-F238E27FC236}">
                <a16:creationId xmlns:a16="http://schemas.microsoft.com/office/drawing/2014/main" id="{E8015A85-E7C2-4028-A775-8B61DA2C216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053247" y="3572038"/>
            <a:ext cx="3704425" cy="2818526"/>
          </a:xfrm>
          <a:prstGeom prst="rect">
            <a:avLst/>
          </a:prstGeom>
          <a:solidFill>
            <a:srgbClr val="FFFFFF"/>
          </a:solidFill>
          <a:ln w="19050">
            <a:solidFill>
              <a:schemeClr val="accent4">
                <a:alpha val="99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24B8BF38-DC08-4017-9718-2BE292ACC2B9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8458949" y="4037399"/>
            <a:ext cx="2901117" cy="1897059"/>
          </a:xfrm>
          <a:prstGeom prst="rect">
            <a:avLst/>
          </a:prstGeom>
        </p:spPr>
      </p:pic>
      <p:sp>
        <p:nvSpPr>
          <p:cNvPr id="25" name="TextBox 24">
            <a:extLst>
              <a:ext uri="{FF2B5EF4-FFF2-40B4-BE49-F238E27FC236}">
                <a16:creationId xmlns:a16="http://schemas.microsoft.com/office/drawing/2014/main" id="{30CAF76B-1C12-41AB-88D0-4541FB890C00}"/>
              </a:ext>
            </a:extLst>
          </p:cNvPr>
          <p:cNvSpPr txBox="1"/>
          <p:nvPr/>
        </p:nvSpPr>
        <p:spPr>
          <a:xfrm>
            <a:off x="4581229" y="3094828"/>
            <a:ext cx="308575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D" dirty="0" err="1"/>
              <a:t>Seragam</a:t>
            </a:r>
            <a:r>
              <a:rPr lang="en-ID" dirty="0"/>
              <a:t> </a:t>
            </a:r>
            <a:r>
              <a:rPr lang="en-ID" dirty="0" err="1"/>
              <a:t>Putih</a:t>
            </a:r>
            <a:r>
              <a:rPr lang="en-ID" dirty="0"/>
              <a:t> Abu-Abu Putri</a:t>
            </a:r>
            <a:endParaRPr lang="id-ID" dirty="0"/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17FA3C22-12A7-467D-9A96-7AD92EBDA4EF}"/>
              </a:ext>
            </a:extLst>
          </p:cNvPr>
          <p:cNvSpPr txBox="1"/>
          <p:nvPr/>
        </p:nvSpPr>
        <p:spPr>
          <a:xfrm>
            <a:off x="4581229" y="6007658"/>
            <a:ext cx="308575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D" dirty="0" err="1"/>
              <a:t>Seragam</a:t>
            </a:r>
            <a:r>
              <a:rPr lang="en-ID" dirty="0"/>
              <a:t> </a:t>
            </a:r>
            <a:r>
              <a:rPr lang="en-ID" dirty="0" err="1"/>
              <a:t>Putih</a:t>
            </a:r>
            <a:r>
              <a:rPr lang="en-ID" dirty="0"/>
              <a:t> Abu-Abu Putra</a:t>
            </a:r>
            <a:endParaRPr lang="id-ID" dirty="0"/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6E818832-E7E3-482D-88F1-17D96C8316D3}"/>
              </a:ext>
            </a:extLst>
          </p:cNvPr>
          <p:cNvSpPr txBox="1"/>
          <p:nvPr/>
        </p:nvSpPr>
        <p:spPr>
          <a:xfrm>
            <a:off x="8450180" y="3094828"/>
            <a:ext cx="29095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D" dirty="0" err="1"/>
              <a:t>Seragam</a:t>
            </a:r>
            <a:r>
              <a:rPr lang="en-ID" dirty="0"/>
              <a:t> </a:t>
            </a:r>
            <a:r>
              <a:rPr lang="en-ID" dirty="0" err="1"/>
              <a:t>Eksekutif</a:t>
            </a:r>
            <a:r>
              <a:rPr lang="en-ID" dirty="0"/>
              <a:t> Putri</a:t>
            </a:r>
            <a:endParaRPr lang="id-ID" dirty="0"/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EC84BA66-D21A-45AC-8EA0-A085523C5510}"/>
              </a:ext>
            </a:extLst>
          </p:cNvPr>
          <p:cNvSpPr txBox="1"/>
          <p:nvPr/>
        </p:nvSpPr>
        <p:spPr>
          <a:xfrm>
            <a:off x="8439039" y="5977845"/>
            <a:ext cx="29095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D" dirty="0" err="1"/>
              <a:t>Seragam</a:t>
            </a:r>
            <a:r>
              <a:rPr lang="en-ID" dirty="0"/>
              <a:t> </a:t>
            </a:r>
            <a:r>
              <a:rPr lang="en-ID" dirty="0" err="1"/>
              <a:t>Eksekutif</a:t>
            </a:r>
            <a:r>
              <a:rPr lang="en-ID" dirty="0"/>
              <a:t> Putra</a:t>
            </a:r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371321995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>
            <a:extLst>
              <a:ext uri="{FF2B5EF4-FFF2-40B4-BE49-F238E27FC236}">
                <a16:creationId xmlns:a16="http://schemas.microsoft.com/office/drawing/2014/main" id="{35E47987-51DD-47D8-82CB-3239C104101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6534" y="457200"/>
            <a:ext cx="3703320" cy="94997"/>
          </a:xfrm>
          <a:prstGeom prst="rect">
            <a:avLst/>
          </a:prstGeom>
          <a:solidFill>
            <a:srgbClr val="46535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343B51BC-A337-4FC1-8BEC-2C71D3B3F7B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042147" y="453643"/>
            <a:ext cx="3703320" cy="98554"/>
          </a:xfrm>
          <a:prstGeom prst="rect">
            <a:avLst/>
          </a:prstGeom>
          <a:solidFill>
            <a:srgbClr val="969FA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F06EB04D-98C2-4D74-86BC-1E95ECF551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241830" y="457200"/>
            <a:ext cx="3703320" cy="9144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5FE21824-8381-405C-BDEF-3859DE644D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6534" y="3085764"/>
            <a:ext cx="11298932" cy="3338149"/>
          </a:xfrm>
          <a:prstGeom prst="rect">
            <a:avLst/>
          </a:prstGeom>
          <a:solidFill>
            <a:srgbClr val="46535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 useBgFill="1">
        <p:nvSpPr>
          <p:cNvPr id="24" name="Rectangle 23">
            <a:extLst>
              <a:ext uri="{FF2B5EF4-FFF2-40B4-BE49-F238E27FC236}">
                <a16:creationId xmlns:a16="http://schemas.microsoft.com/office/drawing/2014/main" id="{6EA7B49C-1DDA-4A36-B615-CCE52D7703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12191999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0349BF0E-90A2-447D-851A-A1C4FC5E592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1911" y="638175"/>
            <a:ext cx="3682784" cy="5752390"/>
          </a:xfrm>
          <a:prstGeom prst="rect">
            <a:avLst/>
          </a:prstGeom>
          <a:solidFill>
            <a:srgbClr val="46535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0A7F8EB-D4FD-4F5F-991C-24D2078782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0218" y="1656292"/>
            <a:ext cx="3150659" cy="2085869"/>
          </a:xfrm>
        </p:spPr>
        <p:txBody>
          <a:bodyPr vert="horz" lIns="91440" tIns="45720" rIns="91440" bIns="45720" rtlCol="0" anchor="b">
            <a:normAutofit/>
          </a:bodyPr>
          <a:lstStyle/>
          <a:p>
            <a:pPr>
              <a:lnSpc>
                <a:spcPct val="90000"/>
              </a:lnSpc>
            </a:pPr>
            <a:r>
              <a:rPr lang="en-US">
                <a:solidFill>
                  <a:srgbClr val="FFFFFF"/>
                </a:solidFill>
              </a:rPr>
              <a:t>7.2 ketentuan pemasangan atribut seragam sekolah</a:t>
            </a: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5B432A1A-7A25-4237-B64F-E0244D852BE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6534" y="455422"/>
            <a:ext cx="3703320" cy="94997"/>
          </a:xfrm>
          <a:prstGeom prst="rect">
            <a:avLst/>
          </a:prstGeom>
          <a:solidFill>
            <a:srgbClr val="46535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371419D3-21C1-47D3-9BB6-2E08FCE8160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244341" y="457200"/>
            <a:ext cx="3703320" cy="9144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99383C2D-F910-444C-AFBF-2A6C72EBA6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042147" y="453643"/>
            <a:ext cx="3703320" cy="98554"/>
          </a:xfrm>
          <a:prstGeom prst="rect">
            <a:avLst/>
          </a:prstGeom>
          <a:solidFill>
            <a:srgbClr val="969FA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8AC7279F-774B-48BD-8EC4-E7346A34AB1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242242" y="627940"/>
            <a:ext cx="3704425" cy="2837094"/>
          </a:xfrm>
          <a:prstGeom prst="rect">
            <a:avLst/>
          </a:prstGeom>
          <a:solidFill>
            <a:srgbClr val="FFFFFF"/>
          </a:solidFill>
          <a:ln w="19050">
            <a:solidFill>
              <a:schemeClr val="accent4">
                <a:alpha val="99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5E4BF339-E3CB-4C30-8433-EF8E51BC677B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4411999" y="945245"/>
            <a:ext cx="3356919" cy="2195110"/>
          </a:xfrm>
          <a:prstGeom prst="rect">
            <a:avLst/>
          </a:prstGeom>
        </p:spPr>
      </p:pic>
      <p:sp>
        <p:nvSpPr>
          <p:cNvPr id="36" name="Rectangle 35">
            <a:extLst>
              <a:ext uri="{FF2B5EF4-FFF2-40B4-BE49-F238E27FC236}">
                <a16:creationId xmlns:a16="http://schemas.microsoft.com/office/drawing/2014/main" id="{7DDFE527-440F-4625-B425-54376B60CE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052736" y="627940"/>
            <a:ext cx="3704425" cy="2847329"/>
          </a:xfrm>
          <a:prstGeom prst="rect">
            <a:avLst/>
          </a:prstGeom>
          <a:solidFill>
            <a:srgbClr val="FFFFFF"/>
          </a:solidFill>
          <a:ln w="19050">
            <a:solidFill>
              <a:schemeClr val="accent4">
                <a:alpha val="99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D4B2D509-E6AF-4EB8-A718-8FD702F65D9D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8223232" y="940135"/>
            <a:ext cx="3372551" cy="2205332"/>
          </a:xfrm>
          <a:prstGeom prst="rect">
            <a:avLst/>
          </a:prstGeom>
        </p:spPr>
      </p:pic>
      <p:sp>
        <p:nvSpPr>
          <p:cNvPr id="38" name="Rectangle 37">
            <a:extLst>
              <a:ext uri="{FF2B5EF4-FFF2-40B4-BE49-F238E27FC236}">
                <a16:creationId xmlns:a16="http://schemas.microsoft.com/office/drawing/2014/main" id="{8C2E4842-085B-4316-A26B-BFB4CF21553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240762" y="3572039"/>
            <a:ext cx="3704425" cy="2818526"/>
          </a:xfrm>
          <a:prstGeom prst="rect">
            <a:avLst/>
          </a:prstGeom>
          <a:solidFill>
            <a:srgbClr val="FFFFFF"/>
          </a:solidFill>
          <a:ln w="19050">
            <a:solidFill>
              <a:schemeClr val="accent4">
                <a:alpha val="99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F72F5E6E-4FFA-4F1A-ADCE-64F42B2762F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/>
          <a:srcRect/>
          <a:stretch/>
        </p:blipFill>
        <p:spPr>
          <a:xfrm>
            <a:off x="4411999" y="3888373"/>
            <a:ext cx="3356919" cy="2195110"/>
          </a:xfrm>
          <a:prstGeom prst="rect">
            <a:avLst/>
          </a:prstGeom>
        </p:spPr>
      </p:pic>
      <p:sp>
        <p:nvSpPr>
          <p:cNvPr id="40" name="Rectangle 39">
            <a:extLst>
              <a:ext uri="{FF2B5EF4-FFF2-40B4-BE49-F238E27FC236}">
                <a16:creationId xmlns:a16="http://schemas.microsoft.com/office/drawing/2014/main" id="{E8015A85-E7C2-4028-A775-8B61DA2C216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053247" y="3572038"/>
            <a:ext cx="3704425" cy="2818526"/>
          </a:xfrm>
          <a:prstGeom prst="rect">
            <a:avLst/>
          </a:prstGeom>
          <a:solidFill>
            <a:srgbClr val="FFFFFF"/>
          </a:solidFill>
          <a:ln w="19050">
            <a:solidFill>
              <a:schemeClr val="accent4">
                <a:alpha val="99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62190B5B-5BF5-4BBE-88A0-D0503F7AC7F0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8223232" y="3883262"/>
            <a:ext cx="3372551" cy="2205332"/>
          </a:xfrm>
          <a:prstGeom prst="rect">
            <a:avLst/>
          </a:prstGeom>
        </p:spPr>
      </p:pic>
      <p:sp>
        <p:nvSpPr>
          <p:cNvPr id="25" name="TextBox 24">
            <a:extLst>
              <a:ext uri="{FF2B5EF4-FFF2-40B4-BE49-F238E27FC236}">
                <a16:creationId xmlns:a16="http://schemas.microsoft.com/office/drawing/2014/main" id="{57659C69-9DF2-43F3-AAA5-2D82D74DD26E}"/>
              </a:ext>
            </a:extLst>
          </p:cNvPr>
          <p:cNvSpPr txBox="1"/>
          <p:nvPr/>
        </p:nvSpPr>
        <p:spPr>
          <a:xfrm>
            <a:off x="4708362" y="3082127"/>
            <a:ext cx="29095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D" dirty="0" err="1"/>
              <a:t>Seragam</a:t>
            </a:r>
            <a:r>
              <a:rPr lang="en-ID" dirty="0"/>
              <a:t> </a:t>
            </a:r>
            <a:r>
              <a:rPr lang="en-ID" dirty="0" err="1"/>
              <a:t>Pramuka</a:t>
            </a:r>
            <a:r>
              <a:rPr lang="en-ID" dirty="0"/>
              <a:t> Putri</a:t>
            </a:r>
            <a:endParaRPr lang="id-ID" dirty="0"/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EC972768-5FFF-43F5-9EAF-D5B262959AB2}"/>
              </a:ext>
            </a:extLst>
          </p:cNvPr>
          <p:cNvSpPr txBox="1"/>
          <p:nvPr/>
        </p:nvSpPr>
        <p:spPr>
          <a:xfrm>
            <a:off x="8450180" y="3094828"/>
            <a:ext cx="29095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D" dirty="0" err="1"/>
              <a:t>Seragam</a:t>
            </a:r>
            <a:r>
              <a:rPr lang="en-ID" dirty="0"/>
              <a:t> Batik Putra</a:t>
            </a:r>
            <a:endParaRPr lang="id-ID" dirty="0"/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BF360C79-6722-46CC-A085-38A131C51AC2}"/>
              </a:ext>
            </a:extLst>
          </p:cNvPr>
          <p:cNvSpPr txBox="1"/>
          <p:nvPr/>
        </p:nvSpPr>
        <p:spPr>
          <a:xfrm>
            <a:off x="4638947" y="6021232"/>
            <a:ext cx="29095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D" dirty="0" err="1"/>
              <a:t>Seragam</a:t>
            </a:r>
            <a:r>
              <a:rPr lang="en-ID" dirty="0"/>
              <a:t> </a:t>
            </a:r>
            <a:r>
              <a:rPr lang="en-ID" dirty="0" err="1"/>
              <a:t>Pramuka</a:t>
            </a:r>
            <a:r>
              <a:rPr lang="en-ID" dirty="0"/>
              <a:t> Putra</a:t>
            </a:r>
            <a:endParaRPr lang="id-ID" dirty="0"/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A9652C0D-3DD9-4B95-9FF6-277862366498}"/>
              </a:ext>
            </a:extLst>
          </p:cNvPr>
          <p:cNvSpPr txBox="1"/>
          <p:nvPr/>
        </p:nvSpPr>
        <p:spPr>
          <a:xfrm>
            <a:off x="8450180" y="6017543"/>
            <a:ext cx="29095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D" dirty="0" err="1"/>
              <a:t>Seragam</a:t>
            </a:r>
            <a:r>
              <a:rPr lang="en-ID" dirty="0"/>
              <a:t> </a:t>
            </a:r>
            <a:r>
              <a:rPr lang="en-ID" dirty="0" err="1"/>
              <a:t>Eksekutif</a:t>
            </a:r>
            <a:r>
              <a:rPr lang="en-ID" dirty="0"/>
              <a:t> Putri</a:t>
            </a:r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234709637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5FA965-7866-46A9-A3FF-C9BE9ADD5B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556801"/>
          </a:xfrm>
        </p:spPr>
        <p:txBody>
          <a:bodyPr/>
          <a:lstStyle/>
          <a:p>
            <a:r>
              <a:rPr lang="en-ID" dirty="0"/>
              <a:t>8.1 </a:t>
            </a:r>
            <a:r>
              <a:rPr lang="en-ID" dirty="0" err="1"/>
              <a:t>jenis</a:t>
            </a:r>
            <a:r>
              <a:rPr lang="en-ID" dirty="0"/>
              <a:t> </a:t>
            </a:r>
            <a:r>
              <a:rPr lang="en-ID" dirty="0" err="1"/>
              <a:t>pelanggaran</a:t>
            </a:r>
            <a:r>
              <a:rPr lang="en-ID" dirty="0"/>
              <a:t>, </a:t>
            </a:r>
            <a:r>
              <a:rPr lang="en-ID" dirty="0" err="1"/>
              <a:t>sanksi</a:t>
            </a:r>
            <a:r>
              <a:rPr lang="en-ID" dirty="0"/>
              <a:t> dan reward </a:t>
            </a:r>
            <a:r>
              <a:rPr lang="en-ID" dirty="0" err="1"/>
              <a:t>smkn</a:t>
            </a:r>
            <a:r>
              <a:rPr lang="en-ID" dirty="0"/>
              <a:t> 1 </a:t>
            </a:r>
            <a:r>
              <a:rPr lang="en-ID" dirty="0" err="1"/>
              <a:t>grati</a:t>
            </a:r>
            <a:endParaRPr lang="id-ID" dirty="0"/>
          </a:p>
        </p:txBody>
      </p:sp>
      <p:pic>
        <p:nvPicPr>
          <p:cNvPr id="5" name="Content Placeholder 4" descr="A screenshot of a cell phone&#10;&#10;Description automatically generated">
            <a:extLst>
              <a:ext uri="{FF2B5EF4-FFF2-40B4-BE49-F238E27FC236}">
                <a16:creationId xmlns:a16="http://schemas.microsoft.com/office/drawing/2014/main" id="{4571955C-E48D-462A-83D2-00617622B9E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81192" y="1258957"/>
            <a:ext cx="11204006" cy="5043369"/>
          </a:xfrm>
        </p:spPr>
      </p:pic>
    </p:spTree>
    <p:extLst>
      <p:ext uri="{BB962C8B-B14F-4D97-AF65-F5344CB8AC3E}">
        <p14:creationId xmlns:p14="http://schemas.microsoft.com/office/powerpoint/2010/main" val="587875278"/>
      </p:ext>
    </p:extLst>
  </p:cSld>
  <p:clrMapOvr>
    <a:masterClrMapping/>
  </p:clrMapOvr>
</p:sld>
</file>

<file path=ppt/theme/theme1.xml><?xml version="1.0" encoding="utf-8"?>
<a:theme xmlns:a="http://schemas.openxmlformats.org/drawingml/2006/main" name="DividendVTI">
  <a:themeElements>
    <a:clrScheme name="Aspect">
      <a:dk1>
        <a:sysClr val="windowText" lastClr="000000"/>
      </a:dk1>
      <a:lt1>
        <a:sysClr val="window" lastClr="FFFFFF"/>
      </a:lt1>
      <a:dk2>
        <a:srgbClr val="585753"/>
      </a:dk2>
      <a:lt2>
        <a:srgbClr val="EBDDC3"/>
      </a:lt2>
      <a:accent1>
        <a:srgbClr val="71B9E4"/>
      </a:accent1>
      <a:accent2>
        <a:srgbClr val="E25D3C"/>
      </a:accent2>
      <a:accent3>
        <a:srgbClr val="BDB59D"/>
      </a:accent3>
      <a:accent4>
        <a:srgbClr val="A5AB81"/>
      </a:accent4>
      <a:accent5>
        <a:srgbClr val="7BA79D"/>
      </a:accent5>
      <a:accent6>
        <a:srgbClr val="968C8C"/>
      </a:accent6>
      <a:hlink>
        <a:srgbClr val="F7B615"/>
      </a:hlink>
      <a:folHlink>
        <a:srgbClr val="704404"/>
      </a:folHlink>
    </a:clrScheme>
    <a:fontScheme name="Dividend">
      <a:majorFont>
        <a:latin typeface="Franklin Gothic Demi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Franklin Gothic Book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Dividend">
      <a:fillStyleLst>
        <a:solidFill>
          <a:schemeClr val="phClr"/>
        </a:solidFill>
        <a:gradFill rotWithShape="1">
          <a:gsLst>
            <a:gs pos="0">
              <a:schemeClr val="phClr">
                <a:tint val="68000"/>
                <a:alpha val="90000"/>
                <a:lumMod val="100000"/>
              </a:schemeClr>
            </a:gs>
            <a:gs pos="100000">
              <a:schemeClr val="phClr">
                <a:tint val="90000"/>
                <a:lumMod val="95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8000"/>
                <a:lumMod val="110000"/>
              </a:schemeClr>
            </a:gs>
            <a:gs pos="84000">
              <a:schemeClr val="phClr">
                <a:shade val="90000"/>
                <a:lumMod val="88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>
              <a:lumMod val="90000"/>
            </a:schemeClr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55000"/>
              </a:srgbClr>
            </a:outerShdw>
          </a:effectLst>
        </a:effectStyle>
        <a:effectStyle>
          <a:effectLst>
            <a:outerShdw blurRad="88900" dist="38100" dir="504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381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88000">
              <a:schemeClr val="phClr">
                <a:shade val="94000"/>
                <a:satMod val="110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8000"/>
                <a:satMod val="110000"/>
                <a:lumMod val="8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ividendVTI" id="{97558BDE-0B66-457C-BB6F-7B1B22DAA9B8}" vid="{F53508A3-AC60-448A-AF37-934D5F1A0D5E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12" ma:contentTypeDescription="Create a new document." ma:contentTypeScope="" ma:versionID="a410dd7f93c95333ffa1b60ed6adedd1">
  <xsd:schema xmlns:xsd="http://www.w3.org/2001/XMLSchema" xmlns:xs="http://www.w3.org/2001/XMLSchema" xmlns:p="http://schemas.microsoft.com/office/2006/metadata/properties" xmlns:ns2="71af3243-3dd4-4a8d-8c0d-dd76da1f02a5" xmlns:ns3="16c05727-aa75-4e4a-9b5f-8a80a1165891" targetNamespace="http://schemas.microsoft.com/office/2006/metadata/properties" ma:root="true" ma:fieldsID="a936d9baba76aa3866493feff160faab" ns2:_="" ns3:_="">
    <xsd:import namespace="71af3243-3dd4-4a8d-8c0d-dd76da1f02a5"/>
    <xsd:import namespace="16c05727-aa75-4e4a-9b5f-8a80a116589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Statu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AutoTags" ma:index="11" nillable="true" ma:displayName="MediaServiceAutoTags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false">
      <xsd:simpleType>
        <xsd:restriction base="dms:Note">
          <xsd:maxLength value="255"/>
        </xsd:restriction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Status" ma:index="19" nillable="true" ma:displayName="Status" ma:default="Not started" ma:format="Dropdown" ma:internalName="Status">
      <xsd:simpleType>
        <xsd:restriction base="dms:Choice">
          <xsd:enumeration value="Not started"/>
          <xsd:enumeration value="In Progress"/>
          <xsd:enumeration value="Completed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tatus xmlns="71af3243-3dd4-4a8d-8c0d-dd76da1f02a5">Not started</Status>
    <MediaServiceKeyPoints xmlns="71af3243-3dd4-4a8d-8c0d-dd76da1f02a5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965255AC-12AC-4323-AA35-9BAC798B66BD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1af3243-3dd4-4a8d-8c0d-dd76da1f02a5"/>
    <ds:schemaRef ds:uri="16c05727-aa75-4e4a-9b5f-8a80a116589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FBD2D995-20F0-4C14-BF62-1248AB4B484D}">
  <ds:schemaRefs>
    <ds:schemaRef ds:uri="http://schemas.microsoft.com/office/2006/metadata/properties"/>
    <ds:schemaRef ds:uri="http://schemas.microsoft.com/office/infopath/2007/PartnerControls"/>
    <ds:schemaRef ds:uri="71af3243-3dd4-4a8d-8c0d-dd76da1f02a5"/>
  </ds:schemaRefs>
</ds:datastoreItem>
</file>

<file path=customXml/itemProps3.xml><?xml version="1.0" encoding="utf-8"?>
<ds:datastoreItem xmlns:ds="http://schemas.openxmlformats.org/officeDocument/2006/customXml" ds:itemID="{BB3242A4-1E6A-4E02-809C-4A24066EC01D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239</Words>
  <Application>Microsoft Office PowerPoint</Application>
  <PresentationFormat>Widescreen</PresentationFormat>
  <Paragraphs>35</Paragraphs>
  <Slides>18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3" baseType="lpstr">
      <vt:lpstr>Franklin Gothic Book</vt:lpstr>
      <vt:lpstr>Franklin Gothic Demi</vt:lpstr>
      <vt:lpstr>Gill Sans MT</vt:lpstr>
      <vt:lpstr>Wingdings 2</vt:lpstr>
      <vt:lpstr>DividendVTI</vt:lpstr>
      <vt:lpstr>Materi pengenalan lingkungan sekolah – seksi ketertiban</vt:lpstr>
      <vt:lpstr>2. Pelanggaran yang ditangani pihak berwajib</vt:lpstr>
      <vt:lpstr>3. Pelanggaran Keterlambatan siswa</vt:lpstr>
      <vt:lpstr>4. Pelanggaran tertidur di kelas pada saat jam kbm </vt:lpstr>
      <vt:lpstr>5. Konseling bimbingan siswa yang bermasalah</vt:lpstr>
      <vt:lpstr>6. Model rambut siswa laki-laki</vt:lpstr>
      <vt:lpstr>7.1 Ketentuan pemasangan atribut seragam sekolah</vt:lpstr>
      <vt:lpstr>7.2 ketentuan pemasangan atribut seragam sekolah</vt:lpstr>
      <vt:lpstr>8.1 jenis pelanggaran, sanksi dan reward smkn 1 grati</vt:lpstr>
      <vt:lpstr>8.2 jenis pelanggaran, sanksi dan reward smkn 1 grati</vt:lpstr>
      <vt:lpstr>8.3 jenis pelanggaran, sanksi dan reward smkn 1 grati</vt:lpstr>
      <vt:lpstr>8.4 jenis pelanggaran, sanksi dan reward smkn 1 grati</vt:lpstr>
      <vt:lpstr>8.5 jenis pelanggaran, sanksi dan reward smkn 1 grati</vt:lpstr>
      <vt:lpstr>9.1 Penanganan siswa/i yang bermasalah</vt:lpstr>
      <vt:lpstr>9.2 Penanganan siswa/i yang bermasalah </vt:lpstr>
      <vt:lpstr>10.1 unjuk/prestasi siswa</vt:lpstr>
      <vt:lpstr>10.2 unjuk/prestasi siswa </vt:lpstr>
      <vt:lpstr>11. Kegiatan parenting siswa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2020-07-10T11:31:01Z</dcterms:created>
  <dcterms:modified xsi:type="dcterms:W3CDTF">2020-07-13T11:36:58Z</dcterms:modified>
</cp:coreProperties>
</file>